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75" r:id="rId5"/>
    <p:sldId id="276" r:id="rId6"/>
    <p:sldId id="280" r:id="rId7"/>
    <p:sldId id="288" r:id="rId8"/>
    <p:sldId id="290" r:id="rId9"/>
    <p:sldId id="282" r:id="rId10"/>
    <p:sldId id="274" r:id="rId11"/>
    <p:sldId id="283" r:id="rId12"/>
    <p:sldId id="284" r:id="rId13"/>
    <p:sldId id="286" r:id="rId14"/>
    <p:sldId id="291" r:id="rId15"/>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87" r:id="rId31"/>
    <p:sldId id="292" r:id="rId32"/>
    <p:sldId id="293"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677" autoAdjust="0"/>
  </p:normalViewPr>
  <p:slideViewPr>
    <p:cSldViewPr snapToGrid="0">
      <p:cViewPr varScale="1">
        <p:scale>
          <a:sx n="52" d="100"/>
          <a:sy n="52" d="100"/>
        </p:scale>
        <p:origin x="12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it Braun" userId="2c8269ec-a788-4929-911d-59e1207b5bfe" providerId="ADAL" clId="{A81145DD-961E-4ABB-B669-57B720A99F3B}"/>
    <pc:docChg chg="undo custSel mod addSld delSld modSld sldOrd">
      <pc:chgData name="Berit Braun" userId="2c8269ec-a788-4929-911d-59e1207b5bfe" providerId="ADAL" clId="{A81145DD-961E-4ABB-B669-57B720A99F3B}" dt="2020-07-01T13:12:45.529" v="3955" actId="20577"/>
      <pc:docMkLst>
        <pc:docMk/>
      </pc:docMkLst>
      <pc:sldChg chg="addSp modSp">
        <pc:chgData name="Berit Braun" userId="2c8269ec-a788-4929-911d-59e1207b5bfe" providerId="ADAL" clId="{A81145DD-961E-4ABB-B669-57B720A99F3B}" dt="2020-06-30T09:53:08.986" v="136"/>
        <pc:sldMkLst>
          <pc:docMk/>
          <pc:sldMk cId="3857320126" sldId="258"/>
        </pc:sldMkLst>
        <pc:spChg chg="add mod">
          <ac:chgData name="Berit Braun" userId="2c8269ec-a788-4929-911d-59e1207b5bfe" providerId="ADAL" clId="{A81145DD-961E-4ABB-B669-57B720A99F3B}" dt="2020-06-30T09:53:08.986" v="136"/>
          <ac:spMkLst>
            <pc:docMk/>
            <pc:sldMk cId="3857320126" sldId="258"/>
            <ac:spMk id="7" creationId="{F346A7AE-DAA7-4497-A5C0-4DE9364D57A8}"/>
          </ac:spMkLst>
        </pc:spChg>
      </pc:sldChg>
      <pc:sldChg chg="addSp modSp">
        <pc:chgData name="Berit Braun" userId="2c8269ec-a788-4929-911d-59e1207b5bfe" providerId="ADAL" clId="{A81145DD-961E-4ABB-B669-57B720A99F3B}" dt="2020-06-30T09:53:06.550" v="135"/>
        <pc:sldMkLst>
          <pc:docMk/>
          <pc:sldMk cId="3848662069" sldId="259"/>
        </pc:sldMkLst>
        <pc:spChg chg="add mod">
          <ac:chgData name="Berit Braun" userId="2c8269ec-a788-4929-911d-59e1207b5bfe" providerId="ADAL" clId="{A81145DD-961E-4ABB-B669-57B720A99F3B}" dt="2020-06-30T09:53:06.550" v="135"/>
          <ac:spMkLst>
            <pc:docMk/>
            <pc:sldMk cId="3848662069" sldId="259"/>
            <ac:spMk id="9" creationId="{9BD3AEFA-0E45-4F73-8743-ACF06A78B26B}"/>
          </ac:spMkLst>
        </pc:spChg>
      </pc:sldChg>
      <pc:sldChg chg="addSp delSp modSp mod">
        <pc:chgData name="Berit Braun" userId="2c8269ec-a788-4929-911d-59e1207b5bfe" providerId="ADAL" clId="{A81145DD-961E-4ABB-B669-57B720A99F3B}" dt="2020-06-30T09:52:53.753" v="134"/>
        <pc:sldMkLst>
          <pc:docMk/>
          <pc:sldMk cId="3675185693" sldId="260"/>
        </pc:sldMkLst>
        <pc:spChg chg="add del mod">
          <ac:chgData name="Berit Braun" userId="2c8269ec-a788-4929-911d-59e1207b5bfe" providerId="ADAL" clId="{A81145DD-961E-4ABB-B669-57B720A99F3B}" dt="2020-06-30T09:52:52.472" v="133" actId="478"/>
          <ac:spMkLst>
            <pc:docMk/>
            <pc:sldMk cId="3675185693" sldId="260"/>
            <ac:spMk id="7" creationId="{EE35FA95-FCFD-4160-A713-0CE5460F461C}"/>
          </ac:spMkLst>
        </pc:spChg>
        <pc:spChg chg="add mod">
          <ac:chgData name="Berit Braun" userId="2c8269ec-a788-4929-911d-59e1207b5bfe" providerId="ADAL" clId="{A81145DD-961E-4ABB-B669-57B720A99F3B}" dt="2020-06-30T09:52:53.753" v="134"/>
          <ac:spMkLst>
            <pc:docMk/>
            <pc:sldMk cId="3675185693" sldId="260"/>
            <ac:spMk id="8" creationId="{A164A6FD-7BED-4DC1-8ECA-DFED27825BE4}"/>
          </ac:spMkLst>
        </pc:spChg>
        <pc:picChg chg="mod modCrop">
          <ac:chgData name="Berit Braun" userId="2c8269ec-a788-4929-911d-59e1207b5bfe" providerId="ADAL" clId="{A81145DD-961E-4ABB-B669-57B720A99F3B}" dt="2020-06-30T09:51:48.688" v="129" actId="732"/>
          <ac:picMkLst>
            <pc:docMk/>
            <pc:sldMk cId="3675185693" sldId="260"/>
            <ac:picMk id="3" creationId="{8B73CD4F-FFB7-4FEA-8942-BAA86F5EA8FF}"/>
          </ac:picMkLst>
        </pc:picChg>
        <pc:picChg chg="mod">
          <ac:chgData name="Berit Braun" userId="2c8269ec-a788-4929-911d-59e1207b5bfe" providerId="ADAL" clId="{A81145DD-961E-4ABB-B669-57B720A99F3B}" dt="2020-06-30T09:51:32.294" v="128" actId="1076"/>
          <ac:picMkLst>
            <pc:docMk/>
            <pc:sldMk cId="3675185693" sldId="260"/>
            <ac:picMk id="5" creationId="{ACE63B4A-DA93-4095-9427-48B742B95A5D}"/>
          </ac:picMkLst>
        </pc:picChg>
      </pc:sldChg>
      <pc:sldChg chg="addSp modSp mod">
        <pc:chgData name="Berit Braun" userId="2c8269ec-a788-4929-911d-59e1207b5bfe" providerId="ADAL" clId="{A81145DD-961E-4ABB-B669-57B720A99F3B}" dt="2020-06-30T09:53:44.514" v="141" actId="14100"/>
        <pc:sldMkLst>
          <pc:docMk/>
          <pc:sldMk cId="4236205008" sldId="261"/>
        </pc:sldMkLst>
        <pc:spChg chg="add mod">
          <ac:chgData name="Berit Braun" userId="2c8269ec-a788-4929-911d-59e1207b5bfe" providerId="ADAL" clId="{A81145DD-961E-4ABB-B669-57B720A99F3B}" dt="2020-06-30T09:52:40.601" v="132" actId="2711"/>
          <ac:spMkLst>
            <pc:docMk/>
            <pc:sldMk cId="4236205008" sldId="261"/>
            <ac:spMk id="7" creationId="{978786C4-6C7B-491E-B529-63508B61C49A}"/>
          </ac:spMkLst>
        </pc:spChg>
        <pc:spChg chg="add mod">
          <ac:chgData name="Berit Braun" userId="2c8269ec-a788-4929-911d-59e1207b5bfe" providerId="ADAL" clId="{A81145DD-961E-4ABB-B669-57B720A99F3B}" dt="2020-06-30T09:53:44.514" v="141" actId="14100"/>
          <ac:spMkLst>
            <pc:docMk/>
            <pc:sldMk cId="4236205008" sldId="261"/>
            <ac:spMk id="8" creationId="{7D67DD4F-89DF-4AD9-A71F-BFF85E9D80A4}"/>
          </ac:spMkLst>
        </pc:spChg>
      </pc:sldChg>
      <pc:sldChg chg="addSp modSp">
        <pc:chgData name="Berit Braun" userId="2c8269ec-a788-4929-911d-59e1207b5bfe" providerId="ADAL" clId="{A81145DD-961E-4ABB-B669-57B720A99F3B}" dt="2020-06-30T09:57:21.868" v="180"/>
        <pc:sldMkLst>
          <pc:docMk/>
          <pc:sldMk cId="2632223402" sldId="263"/>
        </pc:sldMkLst>
        <pc:spChg chg="add mod">
          <ac:chgData name="Berit Braun" userId="2c8269ec-a788-4929-911d-59e1207b5bfe" providerId="ADAL" clId="{A81145DD-961E-4ABB-B669-57B720A99F3B}" dt="2020-06-30T09:57:21.868" v="180"/>
          <ac:spMkLst>
            <pc:docMk/>
            <pc:sldMk cId="2632223402" sldId="263"/>
            <ac:spMk id="7" creationId="{2C55D120-8AB8-4BCC-A76F-7CDA2CD4CD8B}"/>
          </ac:spMkLst>
        </pc:spChg>
      </pc:sldChg>
      <pc:sldChg chg="addSp modSp">
        <pc:chgData name="Berit Braun" userId="2c8269ec-a788-4929-911d-59e1207b5bfe" providerId="ADAL" clId="{A81145DD-961E-4ABB-B669-57B720A99F3B}" dt="2020-06-30T09:57:18.954" v="179"/>
        <pc:sldMkLst>
          <pc:docMk/>
          <pc:sldMk cId="3887117400" sldId="264"/>
        </pc:sldMkLst>
        <pc:spChg chg="add mod">
          <ac:chgData name="Berit Braun" userId="2c8269ec-a788-4929-911d-59e1207b5bfe" providerId="ADAL" clId="{A81145DD-961E-4ABB-B669-57B720A99F3B}" dt="2020-06-30T09:57:18.954" v="179"/>
          <ac:spMkLst>
            <pc:docMk/>
            <pc:sldMk cId="3887117400" sldId="264"/>
            <ac:spMk id="7" creationId="{FFD3A9DD-4B84-44FF-AFC6-BBC7F5A49A49}"/>
          </ac:spMkLst>
        </pc:spChg>
      </pc:sldChg>
      <pc:sldChg chg="addSp modSp">
        <pc:chgData name="Berit Braun" userId="2c8269ec-a788-4929-911d-59e1207b5bfe" providerId="ADAL" clId="{A81145DD-961E-4ABB-B669-57B720A99F3B}" dt="2020-06-30T09:57:12.993" v="178"/>
        <pc:sldMkLst>
          <pc:docMk/>
          <pc:sldMk cId="986048535" sldId="265"/>
        </pc:sldMkLst>
        <pc:spChg chg="add mod">
          <ac:chgData name="Berit Braun" userId="2c8269ec-a788-4929-911d-59e1207b5bfe" providerId="ADAL" clId="{A81145DD-961E-4ABB-B669-57B720A99F3B}" dt="2020-06-30T09:56:00.698" v="167"/>
          <ac:spMkLst>
            <pc:docMk/>
            <pc:sldMk cId="986048535" sldId="265"/>
            <ac:spMk id="9" creationId="{D59075FA-8361-4B6E-84F8-E263E2252866}"/>
          </ac:spMkLst>
        </pc:spChg>
        <pc:spChg chg="add mod">
          <ac:chgData name="Berit Braun" userId="2c8269ec-a788-4929-911d-59e1207b5bfe" providerId="ADAL" clId="{A81145DD-961E-4ABB-B669-57B720A99F3B}" dt="2020-06-30T09:57:12.993" v="178"/>
          <ac:spMkLst>
            <pc:docMk/>
            <pc:sldMk cId="986048535" sldId="265"/>
            <ac:spMk id="10" creationId="{2067E431-A469-4D9E-BD04-297F4D619120}"/>
          </ac:spMkLst>
        </pc:spChg>
      </pc:sldChg>
      <pc:sldChg chg="addSp modSp mod">
        <pc:chgData name="Berit Braun" userId="2c8269ec-a788-4929-911d-59e1207b5bfe" providerId="ADAL" clId="{A81145DD-961E-4ABB-B669-57B720A99F3B}" dt="2020-06-30T09:55:29.999" v="166" actId="20577"/>
        <pc:sldMkLst>
          <pc:docMk/>
          <pc:sldMk cId="224790300" sldId="266"/>
        </pc:sldMkLst>
        <pc:spChg chg="add mod">
          <ac:chgData name="Berit Braun" userId="2c8269ec-a788-4929-911d-59e1207b5bfe" providerId="ADAL" clId="{A81145DD-961E-4ABB-B669-57B720A99F3B}" dt="2020-06-30T09:55:07.622" v="155" actId="14100"/>
          <ac:spMkLst>
            <pc:docMk/>
            <pc:sldMk cId="224790300" sldId="266"/>
            <ac:spMk id="7" creationId="{9DEBDA5F-1EE2-4DF7-81CD-F638EB0F1525}"/>
          </ac:spMkLst>
        </pc:spChg>
        <pc:spChg chg="add mod">
          <ac:chgData name="Berit Braun" userId="2c8269ec-a788-4929-911d-59e1207b5bfe" providerId="ADAL" clId="{A81145DD-961E-4ABB-B669-57B720A99F3B}" dt="2020-06-30T09:55:29.999" v="166" actId="20577"/>
          <ac:spMkLst>
            <pc:docMk/>
            <pc:sldMk cId="224790300" sldId="266"/>
            <ac:spMk id="8" creationId="{702AA89C-8057-4784-8BE5-9160D1B3E885}"/>
          </ac:spMkLst>
        </pc:spChg>
      </pc:sldChg>
      <pc:sldChg chg="addSp modSp mod">
        <pc:chgData name="Berit Braun" userId="2c8269ec-a788-4929-911d-59e1207b5bfe" providerId="ADAL" clId="{A81145DD-961E-4ABB-B669-57B720A99F3B}" dt="2020-06-30T09:56:56.773" v="177" actId="1076"/>
        <pc:sldMkLst>
          <pc:docMk/>
          <pc:sldMk cId="3790078171" sldId="267"/>
        </pc:sldMkLst>
        <pc:spChg chg="add mod">
          <ac:chgData name="Berit Braun" userId="2c8269ec-a788-4929-911d-59e1207b5bfe" providerId="ADAL" clId="{A81145DD-961E-4ABB-B669-57B720A99F3B}" dt="2020-06-30T09:56:56.773" v="177" actId="1076"/>
          <ac:spMkLst>
            <pc:docMk/>
            <pc:sldMk cId="3790078171" sldId="267"/>
            <ac:spMk id="7" creationId="{2E6AAE38-C923-4E08-BC00-6819DBD98325}"/>
          </ac:spMkLst>
        </pc:spChg>
      </pc:sldChg>
      <pc:sldChg chg="addSp modSp mod">
        <pc:chgData name="Berit Braun" userId="2c8269ec-a788-4929-911d-59e1207b5bfe" providerId="ADAL" clId="{A81145DD-961E-4ABB-B669-57B720A99F3B}" dt="2020-06-30T09:57:47.329" v="183" actId="1036"/>
        <pc:sldMkLst>
          <pc:docMk/>
          <pc:sldMk cId="1156576459" sldId="268"/>
        </pc:sldMkLst>
        <pc:spChg chg="add mod">
          <ac:chgData name="Berit Braun" userId="2c8269ec-a788-4929-911d-59e1207b5bfe" providerId="ADAL" clId="{A81145DD-961E-4ABB-B669-57B720A99F3B}" dt="2020-06-30T09:57:47.329" v="183" actId="1036"/>
          <ac:spMkLst>
            <pc:docMk/>
            <pc:sldMk cId="1156576459" sldId="268"/>
            <ac:spMk id="9" creationId="{6AD13941-9A0C-4FEF-964B-E2E483CBF62C}"/>
          </ac:spMkLst>
        </pc:spChg>
        <pc:picChg chg="mod">
          <ac:chgData name="Berit Braun" userId="2c8269ec-a788-4929-911d-59e1207b5bfe" providerId="ADAL" clId="{A81145DD-961E-4ABB-B669-57B720A99F3B}" dt="2020-06-30T08:53:22.436" v="2" actId="1076"/>
          <ac:picMkLst>
            <pc:docMk/>
            <pc:sldMk cId="1156576459" sldId="268"/>
            <ac:picMk id="5" creationId="{800619E0-D7AA-48A6-A0F8-454E9E344A12}"/>
          </ac:picMkLst>
        </pc:picChg>
      </pc:sldChg>
      <pc:sldChg chg="addSp modSp">
        <pc:chgData name="Berit Braun" userId="2c8269ec-a788-4929-911d-59e1207b5bfe" providerId="ADAL" clId="{A81145DD-961E-4ABB-B669-57B720A99F3B}" dt="2020-06-30T09:57:49.814" v="184"/>
        <pc:sldMkLst>
          <pc:docMk/>
          <pc:sldMk cId="2004828087" sldId="269"/>
        </pc:sldMkLst>
        <pc:spChg chg="add mod">
          <ac:chgData name="Berit Braun" userId="2c8269ec-a788-4929-911d-59e1207b5bfe" providerId="ADAL" clId="{A81145DD-961E-4ABB-B669-57B720A99F3B}" dt="2020-06-30T09:57:49.814" v="184"/>
          <ac:spMkLst>
            <pc:docMk/>
            <pc:sldMk cId="2004828087" sldId="269"/>
            <ac:spMk id="7" creationId="{45C46F15-177A-4B72-B0A6-509F1C6195B3}"/>
          </ac:spMkLst>
        </pc:spChg>
      </pc:sldChg>
      <pc:sldChg chg="addSp modSp">
        <pc:chgData name="Berit Braun" userId="2c8269ec-a788-4929-911d-59e1207b5bfe" providerId="ADAL" clId="{A81145DD-961E-4ABB-B669-57B720A99F3B}" dt="2020-06-30T09:57:54.211" v="185"/>
        <pc:sldMkLst>
          <pc:docMk/>
          <pc:sldMk cId="2678738705" sldId="270"/>
        </pc:sldMkLst>
        <pc:spChg chg="add mod">
          <ac:chgData name="Berit Braun" userId="2c8269ec-a788-4929-911d-59e1207b5bfe" providerId="ADAL" clId="{A81145DD-961E-4ABB-B669-57B720A99F3B}" dt="2020-06-30T09:57:54.211" v="185"/>
          <ac:spMkLst>
            <pc:docMk/>
            <pc:sldMk cId="2678738705" sldId="270"/>
            <ac:spMk id="7" creationId="{38B34A1D-12AF-43B3-82D0-2E212F980F58}"/>
          </ac:spMkLst>
        </pc:spChg>
      </pc:sldChg>
      <pc:sldChg chg="addSp modSp mod">
        <pc:chgData name="Berit Braun" userId="2c8269ec-a788-4929-911d-59e1207b5bfe" providerId="ADAL" clId="{A81145DD-961E-4ABB-B669-57B720A99F3B}" dt="2020-07-01T10:23:13.798" v="1494" actId="207"/>
        <pc:sldMkLst>
          <pc:docMk/>
          <pc:sldMk cId="33006662" sldId="271"/>
        </pc:sldMkLst>
        <pc:spChg chg="add mod">
          <ac:chgData name="Berit Braun" userId="2c8269ec-a788-4929-911d-59e1207b5bfe" providerId="ADAL" clId="{A81145DD-961E-4ABB-B669-57B720A99F3B}" dt="2020-07-01T10:23:13.798" v="1494" actId="207"/>
          <ac:spMkLst>
            <pc:docMk/>
            <pc:sldMk cId="33006662" sldId="271"/>
            <ac:spMk id="2" creationId="{D07F273A-0107-4A83-BB1E-E022F6B4EF1B}"/>
          </ac:spMkLst>
        </pc:spChg>
      </pc:sldChg>
      <pc:sldChg chg="addSp delSp modSp mod ord">
        <pc:chgData name="Berit Braun" userId="2c8269ec-a788-4929-911d-59e1207b5bfe" providerId="ADAL" clId="{A81145DD-961E-4ABB-B669-57B720A99F3B}" dt="2020-07-01T13:12:24.496" v="3938"/>
        <pc:sldMkLst>
          <pc:docMk/>
          <pc:sldMk cId="3429652748" sldId="272"/>
        </pc:sldMkLst>
        <pc:spChg chg="add del mod">
          <ac:chgData name="Berit Braun" userId="2c8269ec-a788-4929-911d-59e1207b5bfe" providerId="ADAL" clId="{A81145DD-961E-4ABB-B669-57B720A99F3B}" dt="2020-06-30T08:56:35.237" v="83" actId="478"/>
          <ac:spMkLst>
            <pc:docMk/>
            <pc:sldMk cId="3429652748" sldId="272"/>
            <ac:spMk id="5" creationId="{3686A03A-8EAE-40AD-9A41-828F10FA1E85}"/>
          </ac:spMkLst>
        </pc:spChg>
        <pc:spChg chg="add mod">
          <ac:chgData name="Berit Braun" userId="2c8269ec-a788-4929-911d-59e1207b5bfe" providerId="ADAL" clId="{A81145DD-961E-4ABB-B669-57B720A99F3B}" dt="2020-06-30T08:56:57.217" v="89" actId="1038"/>
          <ac:spMkLst>
            <pc:docMk/>
            <pc:sldMk cId="3429652748" sldId="272"/>
            <ac:spMk id="6" creationId="{3192571D-113C-42A5-BBBD-CAFDC6B0F5C9}"/>
          </ac:spMkLst>
        </pc:spChg>
        <pc:spChg chg="add mod">
          <ac:chgData name="Berit Braun" userId="2c8269ec-a788-4929-911d-59e1207b5bfe" providerId="ADAL" clId="{A81145DD-961E-4ABB-B669-57B720A99F3B}" dt="2020-06-30T08:57:36.565" v="110" actId="20577"/>
          <ac:spMkLst>
            <pc:docMk/>
            <pc:sldMk cId="3429652748" sldId="272"/>
            <ac:spMk id="7" creationId="{5D4102BC-8C0C-43E3-9D9D-BF61C3CBD33E}"/>
          </ac:spMkLst>
        </pc:spChg>
        <pc:spChg chg="add mod">
          <ac:chgData name="Berit Braun" userId="2c8269ec-a788-4929-911d-59e1207b5bfe" providerId="ADAL" clId="{A81145DD-961E-4ABB-B669-57B720A99F3B}" dt="2020-07-01T10:23:30.941" v="1499" actId="1076"/>
          <ac:spMkLst>
            <pc:docMk/>
            <pc:sldMk cId="3429652748" sldId="272"/>
            <ac:spMk id="8" creationId="{2D022264-5261-4E04-97FB-E3F3AB450274}"/>
          </ac:spMkLst>
        </pc:spChg>
        <pc:picChg chg="mod">
          <ac:chgData name="Berit Braun" userId="2c8269ec-a788-4929-911d-59e1207b5bfe" providerId="ADAL" clId="{A81145DD-961E-4ABB-B669-57B720A99F3B}" dt="2020-06-30T08:55:50.527" v="78" actId="1076"/>
          <ac:picMkLst>
            <pc:docMk/>
            <pc:sldMk cId="3429652748" sldId="272"/>
            <ac:picMk id="3" creationId="{6C4CBFE5-17BF-43A1-8035-5EE4CF81C965}"/>
          </ac:picMkLst>
        </pc:picChg>
      </pc:sldChg>
      <pc:sldChg chg="addSp modSp del mod">
        <pc:chgData name="Berit Braun" userId="2c8269ec-a788-4929-911d-59e1207b5bfe" providerId="ADAL" clId="{A81145DD-961E-4ABB-B669-57B720A99F3B}" dt="2020-07-01T12:33:57.830" v="2166" actId="47"/>
        <pc:sldMkLst>
          <pc:docMk/>
          <pc:sldMk cId="2373177540" sldId="273"/>
        </pc:sldMkLst>
        <pc:spChg chg="add mod">
          <ac:chgData name="Berit Braun" userId="2c8269ec-a788-4929-911d-59e1207b5bfe" providerId="ADAL" clId="{A81145DD-961E-4ABB-B669-57B720A99F3B}" dt="2020-07-01T12:33:46.673" v="2165" actId="1076"/>
          <ac:spMkLst>
            <pc:docMk/>
            <pc:sldMk cId="2373177540" sldId="273"/>
            <ac:spMk id="5" creationId="{5B2525C2-40F9-4BAD-8D68-B0AA3E7600B9}"/>
          </ac:spMkLst>
        </pc:spChg>
        <pc:picChg chg="mod">
          <ac:chgData name="Berit Braun" userId="2c8269ec-a788-4929-911d-59e1207b5bfe" providerId="ADAL" clId="{A81145DD-961E-4ABB-B669-57B720A99F3B}" dt="2020-07-01T10:36:33.957" v="1500" actId="1076"/>
          <ac:picMkLst>
            <pc:docMk/>
            <pc:sldMk cId="2373177540" sldId="273"/>
            <ac:picMk id="3" creationId="{4032E33C-99C1-4EB4-AC3D-FE3E45CBC419}"/>
          </ac:picMkLst>
        </pc:picChg>
      </pc:sldChg>
      <pc:sldChg chg="add">
        <pc:chgData name="Berit Braun" userId="2c8269ec-a788-4929-911d-59e1207b5bfe" providerId="ADAL" clId="{A81145DD-961E-4ABB-B669-57B720A99F3B}" dt="2020-07-01T09:47:43.704" v="704"/>
        <pc:sldMkLst>
          <pc:docMk/>
          <pc:sldMk cId="2159532350" sldId="274"/>
        </pc:sldMkLst>
      </pc:sldChg>
      <pc:sldChg chg="addSp delSp modSp del mod">
        <pc:chgData name="Berit Braun" userId="2c8269ec-a788-4929-911d-59e1207b5bfe" providerId="ADAL" clId="{A81145DD-961E-4ABB-B669-57B720A99F3B}" dt="2020-07-01T09:47:27.944" v="703" actId="2696"/>
        <pc:sldMkLst>
          <pc:docMk/>
          <pc:sldMk cId="3073096500" sldId="274"/>
        </pc:sldMkLst>
        <pc:spChg chg="add del">
          <ac:chgData name="Berit Braun" userId="2c8269ec-a788-4929-911d-59e1207b5bfe" providerId="ADAL" clId="{A81145DD-961E-4ABB-B669-57B720A99F3B}" dt="2020-07-01T09:08:01.174" v="233" actId="478"/>
          <ac:spMkLst>
            <pc:docMk/>
            <pc:sldMk cId="3073096500" sldId="274"/>
            <ac:spMk id="2" creationId="{E29EDCA7-FAC5-4DDB-A895-5D4683C13FCE}"/>
          </ac:spMkLst>
        </pc:spChg>
        <pc:spChg chg="add del mod">
          <ac:chgData name="Berit Braun" userId="2c8269ec-a788-4929-911d-59e1207b5bfe" providerId="ADAL" clId="{A81145DD-961E-4ABB-B669-57B720A99F3B}" dt="2020-07-01T09:08:48.348" v="245" actId="478"/>
          <ac:spMkLst>
            <pc:docMk/>
            <pc:sldMk cId="3073096500" sldId="274"/>
            <ac:spMk id="5" creationId="{2466E431-2C61-4834-926B-AE1DAC4C04A7}"/>
          </ac:spMkLst>
        </pc:spChg>
        <pc:picChg chg="mod">
          <ac:chgData name="Berit Braun" userId="2c8269ec-a788-4929-911d-59e1207b5bfe" providerId="ADAL" clId="{A81145DD-961E-4ABB-B669-57B720A99F3B}" dt="2020-07-01T09:08:44.356" v="243" actId="1076"/>
          <ac:picMkLst>
            <pc:docMk/>
            <pc:sldMk cId="3073096500" sldId="274"/>
            <ac:picMk id="3" creationId="{EF3DD785-C412-46BA-B350-885EE25804A2}"/>
          </ac:picMkLst>
        </pc:picChg>
      </pc:sldChg>
      <pc:sldChg chg="modSp add del mod">
        <pc:chgData name="Berit Braun" userId="2c8269ec-a788-4929-911d-59e1207b5bfe" providerId="ADAL" clId="{A81145DD-961E-4ABB-B669-57B720A99F3B}" dt="2020-06-30T10:02:34.699" v="192"/>
        <pc:sldMkLst>
          <pc:docMk/>
          <pc:sldMk cId="0" sldId="275"/>
        </pc:sldMkLst>
        <pc:spChg chg="mod">
          <ac:chgData name="Berit Braun" userId="2c8269ec-a788-4929-911d-59e1207b5bfe" providerId="ADAL" clId="{A81145DD-961E-4ABB-B669-57B720A99F3B}" dt="2020-06-30T10:02:12.677" v="188" actId="1076"/>
          <ac:spMkLst>
            <pc:docMk/>
            <pc:sldMk cId="0" sldId="275"/>
            <ac:spMk id="14338" creationId="{3B9431D2-51DD-4637-A9F9-CB019A09BECF}"/>
          </ac:spMkLst>
        </pc:spChg>
      </pc:sldChg>
      <pc:sldChg chg="add del">
        <pc:chgData name="Berit Braun" userId="2c8269ec-a788-4929-911d-59e1207b5bfe" providerId="ADAL" clId="{A81145DD-961E-4ABB-B669-57B720A99F3B}" dt="2020-06-30T10:02:34.699" v="192"/>
        <pc:sldMkLst>
          <pc:docMk/>
          <pc:sldMk cId="0" sldId="276"/>
        </pc:sldMkLst>
      </pc:sldChg>
      <pc:sldChg chg="add del">
        <pc:chgData name="Berit Braun" userId="2c8269ec-a788-4929-911d-59e1207b5bfe" providerId="ADAL" clId="{A81145DD-961E-4ABB-B669-57B720A99F3B}" dt="2020-06-30T10:03:53.240" v="193" actId="47"/>
        <pc:sldMkLst>
          <pc:docMk/>
          <pc:sldMk cId="0" sldId="277"/>
        </pc:sldMkLst>
      </pc:sldChg>
      <pc:sldChg chg="add del">
        <pc:chgData name="Berit Braun" userId="2c8269ec-a788-4929-911d-59e1207b5bfe" providerId="ADAL" clId="{A81145DD-961E-4ABB-B669-57B720A99F3B}" dt="2020-06-30T10:04:37.446" v="194" actId="47"/>
        <pc:sldMkLst>
          <pc:docMk/>
          <pc:sldMk cId="0" sldId="278"/>
        </pc:sldMkLst>
      </pc:sldChg>
      <pc:sldChg chg="modSp add del mod modNotesTx">
        <pc:chgData name="Berit Braun" userId="2c8269ec-a788-4929-911d-59e1207b5bfe" providerId="ADAL" clId="{A81145DD-961E-4ABB-B669-57B720A99F3B}" dt="2020-07-01T09:46:53.534" v="702" actId="47"/>
        <pc:sldMkLst>
          <pc:docMk/>
          <pc:sldMk cId="0" sldId="279"/>
        </pc:sldMkLst>
        <pc:spChg chg="mod">
          <ac:chgData name="Berit Braun" userId="2c8269ec-a788-4929-911d-59e1207b5bfe" providerId="ADAL" clId="{A81145DD-961E-4ABB-B669-57B720A99F3B}" dt="2020-07-01T09:42:36.294" v="609" actId="20577"/>
          <ac:spMkLst>
            <pc:docMk/>
            <pc:sldMk cId="0" sldId="279"/>
            <ac:spMk id="18434" creationId="{AFE433AB-8D42-456B-90D9-914D1440B646}"/>
          </ac:spMkLst>
        </pc:spChg>
        <pc:spChg chg="mod">
          <ac:chgData name="Berit Braun" userId="2c8269ec-a788-4929-911d-59e1207b5bfe" providerId="ADAL" clId="{A81145DD-961E-4ABB-B669-57B720A99F3B}" dt="2020-07-01T09:46:46.713" v="701" actId="20577"/>
          <ac:spMkLst>
            <pc:docMk/>
            <pc:sldMk cId="0" sldId="279"/>
            <ac:spMk id="18435" creationId="{D9410996-ED50-4FFD-8106-31F8C8283554}"/>
          </ac:spMkLst>
        </pc:spChg>
      </pc:sldChg>
      <pc:sldChg chg="addSp modSp add del mod modAnim modNotes">
        <pc:chgData name="Berit Braun" userId="2c8269ec-a788-4929-911d-59e1207b5bfe" providerId="ADAL" clId="{A81145DD-961E-4ABB-B669-57B720A99F3B}" dt="2020-07-01T12:41:45.841" v="2449" actId="20577"/>
        <pc:sldMkLst>
          <pc:docMk/>
          <pc:sldMk cId="0" sldId="280"/>
        </pc:sldMkLst>
        <pc:spChg chg="add mod">
          <ac:chgData name="Berit Braun" userId="2c8269ec-a788-4929-911d-59e1207b5bfe" providerId="ADAL" clId="{A81145DD-961E-4ABB-B669-57B720A99F3B}" dt="2020-07-01T12:41:45.841" v="2449" actId="20577"/>
          <ac:spMkLst>
            <pc:docMk/>
            <pc:sldMk cId="0" sldId="280"/>
            <ac:spMk id="4" creationId="{A50F2949-3A47-487C-B858-6F2121D9869D}"/>
          </ac:spMkLst>
        </pc:spChg>
        <pc:spChg chg="mod">
          <ac:chgData name="Berit Braun" userId="2c8269ec-a788-4929-911d-59e1207b5bfe" providerId="ADAL" clId="{A81145DD-961E-4ABB-B669-57B720A99F3B}" dt="2020-07-01T12:40:26.581" v="2378" actId="20577"/>
          <ac:spMkLst>
            <pc:docMk/>
            <pc:sldMk cId="0" sldId="280"/>
            <ac:spMk id="302083" creationId="{8B49CF64-7A3A-4650-A4BD-D3BDC561B36A}"/>
          </ac:spMkLst>
        </pc:spChg>
      </pc:sldChg>
      <pc:sldChg chg="add del modTransition">
        <pc:chgData name="Berit Braun" userId="2c8269ec-a788-4929-911d-59e1207b5bfe" providerId="ADAL" clId="{A81145DD-961E-4ABB-B669-57B720A99F3B}" dt="2020-06-30T10:10:19.981" v="195" actId="47"/>
        <pc:sldMkLst>
          <pc:docMk/>
          <pc:sldMk cId="0" sldId="281"/>
        </pc:sldMkLst>
      </pc:sldChg>
      <pc:sldChg chg="add del">
        <pc:chgData name="Berit Braun" userId="2c8269ec-a788-4929-911d-59e1207b5bfe" providerId="ADAL" clId="{A81145DD-961E-4ABB-B669-57B720A99F3B}" dt="2020-06-30T10:02:34.699" v="192"/>
        <pc:sldMkLst>
          <pc:docMk/>
          <pc:sldMk cId="0" sldId="282"/>
        </pc:sldMkLst>
      </pc:sldChg>
      <pc:sldChg chg="modSp add del mod modAnim modNotes">
        <pc:chgData name="Berit Braun" userId="2c8269ec-a788-4929-911d-59e1207b5bfe" providerId="ADAL" clId="{A81145DD-961E-4ABB-B669-57B720A99F3B}" dt="2020-07-01T10:10:15.700" v="1476" actId="20577"/>
        <pc:sldMkLst>
          <pc:docMk/>
          <pc:sldMk cId="0" sldId="283"/>
        </pc:sldMkLst>
        <pc:spChg chg="mod">
          <ac:chgData name="Berit Braun" userId="2c8269ec-a788-4929-911d-59e1207b5bfe" providerId="ADAL" clId="{A81145DD-961E-4ABB-B669-57B720A99F3B}" dt="2020-07-01T10:10:15.700" v="1476" actId="20577"/>
          <ac:spMkLst>
            <pc:docMk/>
            <pc:sldMk cId="0" sldId="283"/>
            <ac:spMk id="307203" creationId="{026C410B-F040-43F3-B141-ECBEE734F9A3}"/>
          </ac:spMkLst>
        </pc:spChg>
      </pc:sldChg>
      <pc:sldChg chg="addSp modSp add del mod">
        <pc:chgData name="Berit Braun" userId="2c8269ec-a788-4929-911d-59e1207b5bfe" providerId="ADAL" clId="{A81145DD-961E-4ABB-B669-57B720A99F3B}" dt="2020-07-01T10:09:07.265" v="1462" actId="20577"/>
        <pc:sldMkLst>
          <pc:docMk/>
          <pc:sldMk cId="0" sldId="284"/>
        </pc:sldMkLst>
        <pc:spChg chg="add mod">
          <ac:chgData name="Berit Braun" userId="2c8269ec-a788-4929-911d-59e1207b5bfe" providerId="ADAL" clId="{A81145DD-961E-4ABB-B669-57B720A99F3B}" dt="2020-07-01T10:09:07.265" v="1462" actId="20577"/>
          <ac:spMkLst>
            <pc:docMk/>
            <pc:sldMk cId="0" sldId="284"/>
            <ac:spMk id="2" creationId="{9A781ADD-B141-41C4-96EA-03A9B1938CEE}"/>
          </ac:spMkLst>
        </pc:spChg>
        <pc:spChg chg="mod">
          <ac:chgData name="Berit Braun" userId="2c8269ec-a788-4929-911d-59e1207b5bfe" providerId="ADAL" clId="{A81145DD-961E-4ABB-B669-57B720A99F3B}" dt="2020-07-01T10:07:36.064" v="1323" actId="1076"/>
          <ac:spMkLst>
            <pc:docMk/>
            <pc:sldMk cId="0" sldId="284"/>
            <ac:spMk id="23554" creationId="{48287489-9FE4-4610-A019-50837ACE0879}"/>
          </ac:spMkLst>
        </pc:spChg>
        <pc:spChg chg="mod">
          <ac:chgData name="Berit Braun" userId="2c8269ec-a788-4929-911d-59e1207b5bfe" providerId="ADAL" clId="{A81145DD-961E-4ABB-B669-57B720A99F3B}" dt="2020-07-01T10:07:43.183" v="1326" actId="1076"/>
          <ac:spMkLst>
            <pc:docMk/>
            <pc:sldMk cId="0" sldId="284"/>
            <ac:spMk id="309251" creationId="{0F8B02CC-6725-4161-AF7B-D3CC025AA7A1}"/>
          </ac:spMkLst>
        </pc:spChg>
      </pc:sldChg>
      <pc:sldChg chg="add del ord">
        <pc:chgData name="Berit Braun" userId="2c8269ec-a788-4929-911d-59e1207b5bfe" providerId="ADAL" clId="{A81145DD-961E-4ABB-B669-57B720A99F3B}" dt="2020-07-01T12:43:06.189" v="2458"/>
        <pc:sldMkLst>
          <pc:docMk/>
          <pc:sldMk cId="0" sldId="285"/>
        </pc:sldMkLst>
      </pc:sldChg>
      <pc:sldChg chg="modSp add del mod modAnim modNotesTx">
        <pc:chgData name="Berit Braun" userId="2c8269ec-a788-4929-911d-59e1207b5bfe" providerId="ADAL" clId="{A81145DD-961E-4ABB-B669-57B720A99F3B}" dt="2020-07-01T09:57:10.412" v="1129" actId="20577"/>
        <pc:sldMkLst>
          <pc:docMk/>
          <pc:sldMk cId="0" sldId="286"/>
        </pc:sldMkLst>
        <pc:spChg chg="mod">
          <ac:chgData name="Berit Braun" userId="2c8269ec-a788-4929-911d-59e1207b5bfe" providerId="ADAL" clId="{A81145DD-961E-4ABB-B669-57B720A99F3B}" dt="2020-07-01T09:05:46.946" v="204" actId="20577"/>
          <ac:spMkLst>
            <pc:docMk/>
            <pc:sldMk cId="0" sldId="286"/>
            <ac:spMk id="25602" creationId="{DF72EE9A-1769-4B6B-8F7F-FD8DD3BF878E}"/>
          </ac:spMkLst>
        </pc:spChg>
        <pc:spChg chg="mod">
          <ac:chgData name="Berit Braun" userId="2c8269ec-a788-4929-911d-59e1207b5bfe" providerId="ADAL" clId="{A81145DD-961E-4ABB-B669-57B720A99F3B}" dt="2020-07-01T09:57:10.412" v="1129" actId="20577"/>
          <ac:spMkLst>
            <pc:docMk/>
            <pc:sldMk cId="0" sldId="286"/>
            <ac:spMk id="25603" creationId="{D819EFD7-DF9A-459C-AAF7-4D11678DCC56}"/>
          </ac:spMkLst>
        </pc:spChg>
      </pc:sldChg>
      <pc:sldChg chg="addSp delSp modSp new mod modClrScheme modAnim chgLayout">
        <pc:chgData name="Berit Braun" userId="2c8269ec-a788-4929-911d-59e1207b5bfe" providerId="ADAL" clId="{A81145DD-961E-4ABB-B669-57B720A99F3B}" dt="2020-07-01T12:48:37.002" v="2754" actId="20577"/>
        <pc:sldMkLst>
          <pc:docMk/>
          <pc:sldMk cId="3033895183" sldId="287"/>
        </pc:sldMkLst>
        <pc:spChg chg="add del mod ord">
          <ac:chgData name="Berit Braun" userId="2c8269ec-a788-4929-911d-59e1207b5bfe" providerId="ADAL" clId="{A81145DD-961E-4ABB-B669-57B720A99F3B}" dt="2020-07-01T09:06:56.208" v="209" actId="700"/>
          <ac:spMkLst>
            <pc:docMk/>
            <pc:sldMk cId="3033895183" sldId="287"/>
            <ac:spMk id="2" creationId="{2E0660B5-C4CB-4353-A2FC-144500F49E9D}"/>
          </ac:spMkLst>
        </pc:spChg>
        <pc:spChg chg="add mod ord">
          <ac:chgData name="Berit Braun" userId="2c8269ec-a788-4929-911d-59e1207b5bfe" providerId="ADAL" clId="{A81145DD-961E-4ABB-B669-57B720A99F3B}" dt="2020-07-01T12:33:21.043" v="2162" actId="20577"/>
          <ac:spMkLst>
            <pc:docMk/>
            <pc:sldMk cId="3033895183" sldId="287"/>
            <ac:spMk id="3" creationId="{E0807AA5-D9B0-4FC3-B14D-DF46EB961BE9}"/>
          </ac:spMkLst>
        </pc:spChg>
        <pc:spChg chg="add mod ord">
          <ac:chgData name="Berit Braun" userId="2c8269ec-a788-4929-911d-59e1207b5bfe" providerId="ADAL" clId="{A81145DD-961E-4ABB-B669-57B720A99F3B}" dt="2020-07-01T12:48:37.002" v="2754" actId="20577"/>
          <ac:spMkLst>
            <pc:docMk/>
            <pc:sldMk cId="3033895183" sldId="287"/>
            <ac:spMk id="4" creationId="{A06D1028-F7DE-4DA3-A50E-2BE7764E4684}"/>
          </ac:spMkLst>
        </pc:spChg>
      </pc:sldChg>
      <pc:sldChg chg="addSp delSp modSp new mod setBg">
        <pc:chgData name="Berit Braun" userId="2c8269ec-a788-4929-911d-59e1207b5bfe" providerId="ADAL" clId="{A81145DD-961E-4ABB-B669-57B720A99F3B}" dt="2020-07-01T12:21:12.804" v="1708" actId="26606"/>
        <pc:sldMkLst>
          <pc:docMk/>
          <pc:sldMk cId="706670676" sldId="288"/>
        </pc:sldMkLst>
        <pc:spChg chg="mod">
          <ac:chgData name="Berit Braun" userId="2c8269ec-a788-4929-911d-59e1207b5bfe" providerId="ADAL" clId="{A81145DD-961E-4ABB-B669-57B720A99F3B}" dt="2020-07-01T12:21:12.804" v="1708" actId="26606"/>
          <ac:spMkLst>
            <pc:docMk/>
            <pc:sldMk cId="706670676" sldId="288"/>
            <ac:spMk id="2" creationId="{90223B78-C5A0-4AB6-9FE3-E28F6B4E2BEA}"/>
          </ac:spMkLst>
        </pc:spChg>
        <pc:spChg chg="add del">
          <ac:chgData name="Berit Braun" userId="2c8269ec-a788-4929-911d-59e1207b5bfe" providerId="ADAL" clId="{A81145DD-961E-4ABB-B669-57B720A99F3B}" dt="2020-07-01T12:21:12.804" v="1708" actId="26606"/>
          <ac:spMkLst>
            <pc:docMk/>
            <pc:sldMk cId="706670676" sldId="288"/>
            <ac:spMk id="3" creationId="{B9A0C116-6D01-416C-8A29-1F609867FD84}"/>
          </ac:spMkLst>
        </pc:spChg>
        <pc:spChg chg="add del">
          <ac:chgData name="Berit Braun" userId="2c8269ec-a788-4929-911d-59e1207b5bfe" providerId="ADAL" clId="{A81145DD-961E-4ABB-B669-57B720A99F3B}" dt="2020-07-01T12:21:12.804" v="1708" actId="26606"/>
          <ac:spMkLst>
            <pc:docMk/>
            <pc:sldMk cId="706670676" sldId="288"/>
            <ac:spMk id="71" creationId="{7CA0DAA6-33B8-4A25-810D-2F4D816FB40E}"/>
          </ac:spMkLst>
        </pc:spChg>
        <pc:picChg chg="add mod">
          <ac:chgData name="Berit Braun" userId="2c8269ec-a788-4929-911d-59e1207b5bfe" providerId="ADAL" clId="{A81145DD-961E-4ABB-B669-57B720A99F3B}" dt="2020-07-01T12:21:12.804" v="1708" actId="26606"/>
          <ac:picMkLst>
            <pc:docMk/>
            <pc:sldMk cId="706670676" sldId="288"/>
            <ac:picMk id="1026" creationId="{07B8543D-7717-4C2D-9203-C0742012CAF2}"/>
          </ac:picMkLst>
        </pc:picChg>
      </pc:sldChg>
      <pc:sldChg chg="addSp delSp modSp new del mod">
        <pc:chgData name="Berit Braun" userId="2c8269ec-a788-4929-911d-59e1207b5bfe" providerId="ADAL" clId="{A81145DD-961E-4ABB-B669-57B720A99F3B}" dt="2020-07-01T12:28:55.444" v="1846" actId="47"/>
        <pc:sldMkLst>
          <pc:docMk/>
          <pc:sldMk cId="2557661463" sldId="289"/>
        </pc:sldMkLst>
        <pc:spChg chg="mod">
          <ac:chgData name="Berit Braun" userId="2c8269ec-a788-4929-911d-59e1207b5bfe" providerId="ADAL" clId="{A81145DD-961E-4ABB-B669-57B720A99F3B}" dt="2020-07-01T12:27:41.450" v="1821" actId="14100"/>
          <ac:spMkLst>
            <pc:docMk/>
            <pc:sldMk cId="2557661463" sldId="289"/>
            <ac:spMk id="2" creationId="{A149B3A2-33C2-4DE3-87B6-FABDA5C50DE5}"/>
          </ac:spMkLst>
        </pc:spChg>
        <pc:spChg chg="del mod">
          <ac:chgData name="Berit Braun" userId="2c8269ec-a788-4929-911d-59e1207b5bfe" providerId="ADAL" clId="{A81145DD-961E-4ABB-B669-57B720A99F3B}" dt="2020-07-01T12:24:04.413" v="1761" actId="21"/>
          <ac:spMkLst>
            <pc:docMk/>
            <pc:sldMk cId="2557661463" sldId="289"/>
            <ac:spMk id="3" creationId="{255F6DC2-FBC3-49D7-A699-2A0D139DE68C}"/>
          </ac:spMkLst>
        </pc:spChg>
        <pc:spChg chg="add mod">
          <ac:chgData name="Berit Braun" userId="2c8269ec-a788-4929-911d-59e1207b5bfe" providerId="ADAL" clId="{A81145DD-961E-4ABB-B669-57B720A99F3B}" dt="2020-07-01T12:24:04.413" v="1761" actId="21"/>
          <ac:spMkLst>
            <pc:docMk/>
            <pc:sldMk cId="2557661463" sldId="289"/>
            <ac:spMk id="5" creationId="{0AC9A467-040B-4AC5-907A-CB7A66F6E4CB}"/>
          </ac:spMkLst>
        </pc:spChg>
      </pc:sldChg>
      <pc:sldChg chg="addSp delSp modSp new mod">
        <pc:chgData name="Berit Braun" userId="2c8269ec-a788-4929-911d-59e1207b5bfe" providerId="ADAL" clId="{A81145DD-961E-4ABB-B669-57B720A99F3B}" dt="2020-07-01T12:42:33.025" v="2456" actId="1036"/>
        <pc:sldMkLst>
          <pc:docMk/>
          <pc:sldMk cId="1215587606" sldId="290"/>
        </pc:sldMkLst>
        <pc:spChg chg="add mod">
          <ac:chgData name="Berit Braun" userId="2c8269ec-a788-4929-911d-59e1207b5bfe" providerId="ADAL" clId="{A81145DD-961E-4ABB-B669-57B720A99F3B}" dt="2020-07-01T12:28:34.218" v="1844" actId="20577"/>
          <ac:spMkLst>
            <pc:docMk/>
            <pc:sldMk cId="1215587606" sldId="290"/>
            <ac:spMk id="5" creationId="{17F8F080-AF75-4529-A0DA-3FD39260D9CD}"/>
          </ac:spMkLst>
        </pc:spChg>
        <pc:spChg chg="add del mod">
          <ac:chgData name="Berit Braun" userId="2c8269ec-a788-4929-911d-59e1207b5bfe" providerId="ADAL" clId="{A81145DD-961E-4ABB-B669-57B720A99F3B}" dt="2020-07-01T12:28:49.526" v="1845" actId="478"/>
          <ac:spMkLst>
            <pc:docMk/>
            <pc:sldMk cId="1215587606" sldId="290"/>
            <ac:spMk id="6" creationId="{8AD9C309-F331-407A-B127-2D1C441F4F7C}"/>
          </ac:spMkLst>
        </pc:spChg>
        <pc:spChg chg="add mod">
          <ac:chgData name="Berit Braun" userId="2c8269ec-a788-4929-911d-59e1207b5bfe" providerId="ADAL" clId="{A81145DD-961E-4ABB-B669-57B720A99F3B}" dt="2020-07-01T12:28:24.093" v="1836" actId="1076"/>
          <ac:spMkLst>
            <pc:docMk/>
            <pc:sldMk cId="1215587606" sldId="290"/>
            <ac:spMk id="7" creationId="{3228BEE6-0981-4F77-B15D-E27302DE66B2}"/>
          </ac:spMkLst>
        </pc:spChg>
        <pc:picChg chg="add mod">
          <ac:chgData name="Berit Braun" userId="2c8269ec-a788-4929-911d-59e1207b5bfe" providerId="ADAL" clId="{A81145DD-961E-4ABB-B669-57B720A99F3B}" dt="2020-07-01T12:42:33.025" v="2456" actId="1036"/>
          <ac:picMkLst>
            <pc:docMk/>
            <pc:sldMk cId="1215587606" sldId="290"/>
            <ac:picMk id="2050" creationId="{7455B126-EF51-4121-AFB0-E375ECCE06B2}"/>
          </ac:picMkLst>
        </pc:picChg>
      </pc:sldChg>
      <pc:sldChg chg="modSp add mod modAnim">
        <pc:chgData name="Berit Braun" userId="2c8269ec-a788-4929-911d-59e1207b5bfe" providerId="ADAL" clId="{A81145DD-961E-4ABB-B669-57B720A99F3B}" dt="2020-07-01T12:45:34.756" v="2460" actId="20577"/>
        <pc:sldMkLst>
          <pc:docMk/>
          <pc:sldMk cId="4018102199" sldId="291"/>
        </pc:sldMkLst>
        <pc:spChg chg="mod">
          <ac:chgData name="Berit Braun" userId="2c8269ec-a788-4929-911d-59e1207b5bfe" providerId="ADAL" clId="{A81145DD-961E-4ABB-B669-57B720A99F3B}" dt="2020-07-01T12:33:13.448" v="2159" actId="20577"/>
          <ac:spMkLst>
            <pc:docMk/>
            <pc:sldMk cId="4018102199" sldId="291"/>
            <ac:spMk id="3" creationId="{E0807AA5-D9B0-4FC3-B14D-DF46EB961BE9}"/>
          </ac:spMkLst>
        </pc:spChg>
        <pc:spChg chg="mod">
          <ac:chgData name="Berit Braun" userId="2c8269ec-a788-4929-911d-59e1207b5bfe" providerId="ADAL" clId="{A81145DD-961E-4ABB-B669-57B720A99F3B}" dt="2020-07-01T12:45:34.756" v="2460" actId="20577"/>
          <ac:spMkLst>
            <pc:docMk/>
            <pc:sldMk cId="4018102199" sldId="291"/>
            <ac:spMk id="4" creationId="{A06D1028-F7DE-4DA3-A50E-2BE7764E4684}"/>
          </ac:spMkLst>
        </pc:spChg>
      </pc:sldChg>
      <pc:sldChg chg="modSp new mod">
        <pc:chgData name="Berit Braun" userId="2c8269ec-a788-4929-911d-59e1207b5bfe" providerId="ADAL" clId="{A81145DD-961E-4ABB-B669-57B720A99F3B}" dt="2020-07-01T13:12:45.529" v="3955" actId="20577"/>
        <pc:sldMkLst>
          <pc:docMk/>
          <pc:sldMk cId="3032668622" sldId="292"/>
        </pc:sldMkLst>
        <pc:spChg chg="mod">
          <ac:chgData name="Berit Braun" userId="2c8269ec-a788-4929-911d-59e1207b5bfe" providerId="ADAL" clId="{A81145DD-961E-4ABB-B669-57B720A99F3B}" dt="2020-07-01T13:12:45.529" v="3955" actId="20577"/>
          <ac:spMkLst>
            <pc:docMk/>
            <pc:sldMk cId="3032668622" sldId="292"/>
            <ac:spMk id="2" creationId="{5A909AF7-E3C2-48D1-BCD9-3E6D3DDC5226}"/>
          </ac:spMkLst>
        </pc:spChg>
        <pc:spChg chg="mod">
          <ac:chgData name="Berit Braun" userId="2c8269ec-a788-4929-911d-59e1207b5bfe" providerId="ADAL" clId="{A81145DD-961E-4ABB-B669-57B720A99F3B}" dt="2020-07-01T12:54:13.817" v="2963" actId="27636"/>
          <ac:spMkLst>
            <pc:docMk/>
            <pc:sldMk cId="3032668622" sldId="292"/>
            <ac:spMk id="3" creationId="{4C8EA8D4-0137-4D0F-A80E-876DC5525BEA}"/>
          </ac:spMkLst>
        </pc:spChg>
      </pc:sldChg>
      <pc:sldChg chg="delSp modSp new mod">
        <pc:chgData name="Berit Braun" userId="2c8269ec-a788-4929-911d-59e1207b5bfe" providerId="ADAL" clId="{A81145DD-961E-4ABB-B669-57B720A99F3B}" dt="2020-07-01T13:01:31.731" v="3504" actId="20577"/>
        <pc:sldMkLst>
          <pc:docMk/>
          <pc:sldMk cId="1549066377" sldId="293"/>
        </pc:sldMkLst>
        <pc:spChg chg="del">
          <ac:chgData name="Berit Braun" userId="2c8269ec-a788-4929-911d-59e1207b5bfe" providerId="ADAL" clId="{A81145DD-961E-4ABB-B669-57B720A99F3B}" dt="2020-07-01T13:01:20.605" v="3501" actId="478"/>
          <ac:spMkLst>
            <pc:docMk/>
            <pc:sldMk cId="1549066377" sldId="293"/>
            <ac:spMk id="2" creationId="{07950C85-68D3-4156-8A85-38549CC9CC09}"/>
          </ac:spMkLst>
        </pc:spChg>
        <pc:spChg chg="mod">
          <ac:chgData name="Berit Braun" userId="2c8269ec-a788-4929-911d-59e1207b5bfe" providerId="ADAL" clId="{A81145DD-961E-4ABB-B669-57B720A99F3B}" dt="2020-07-01T13:01:31.731" v="3504" actId="20577"/>
          <ac:spMkLst>
            <pc:docMk/>
            <pc:sldMk cId="1549066377" sldId="293"/>
            <ac:spMk id="3" creationId="{46C2A6F2-9627-43E4-982B-D508B597FDFB}"/>
          </ac:spMkLst>
        </pc:spChg>
      </pc:sldChg>
      <pc:sldChg chg="addSp delSp modSp new del mod">
        <pc:chgData name="Berit Braun" userId="2c8269ec-a788-4929-911d-59e1207b5bfe" providerId="ADAL" clId="{A81145DD-961E-4ABB-B669-57B720A99F3B}" dt="2020-07-01T13:02:43.855" v="3528" actId="47"/>
        <pc:sldMkLst>
          <pc:docMk/>
          <pc:sldMk cId="1900084143" sldId="294"/>
        </pc:sldMkLst>
        <pc:spChg chg="del mod">
          <ac:chgData name="Berit Braun" userId="2c8269ec-a788-4929-911d-59e1207b5bfe" providerId="ADAL" clId="{A81145DD-961E-4ABB-B669-57B720A99F3B}" dt="2020-07-01T13:01:45.156" v="3507" actId="478"/>
          <ac:spMkLst>
            <pc:docMk/>
            <pc:sldMk cId="1900084143" sldId="294"/>
            <ac:spMk id="2" creationId="{21D4F29C-EEBE-4123-A8E7-32D803D64530}"/>
          </ac:spMkLst>
        </pc:spChg>
        <pc:spChg chg="del">
          <ac:chgData name="Berit Braun" userId="2c8269ec-a788-4929-911d-59e1207b5bfe" providerId="ADAL" clId="{A81145DD-961E-4ABB-B669-57B720A99F3B}" dt="2020-07-01T13:01:46.664" v="3508" actId="478"/>
          <ac:spMkLst>
            <pc:docMk/>
            <pc:sldMk cId="1900084143" sldId="294"/>
            <ac:spMk id="3" creationId="{4EFE9B79-13F6-4797-B8B6-DD1C9098EFFE}"/>
          </ac:spMkLst>
        </pc:spChg>
        <pc:spChg chg="add del mod">
          <ac:chgData name="Berit Braun" userId="2c8269ec-a788-4929-911d-59e1207b5bfe" providerId="ADAL" clId="{A81145DD-961E-4ABB-B669-57B720A99F3B}" dt="2020-07-01T13:01:55.924" v="3518"/>
          <ac:spMkLst>
            <pc:docMk/>
            <pc:sldMk cId="1900084143" sldId="294"/>
            <ac:spMk id="4" creationId="{10F9984B-5CD4-43B0-8966-10AE2B841704}"/>
          </ac:spMkLst>
        </pc:spChg>
        <pc:spChg chg="add del mod">
          <ac:chgData name="Berit Braun" userId="2c8269ec-a788-4929-911d-59e1207b5bfe" providerId="ADAL" clId="{A81145DD-961E-4ABB-B669-57B720A99F3B}" dt="2020-07-01T13:02:40.808" v="3527"/>
          <ac:spMkLst>
            <pc:docMk/>
            <pc:sldMk cId="1900084143" sldId="294"/>
            <ac:spMk id="5" creationId="{32D4BE43-5C96-4D18-97E1-D11E43875BC1}"/>
          </ac:spMkLst>
        </pc:spChg>
      </pc:sldChg>
      <pc:sldChg chg="modSp add mod">
        <pc:chgData name="Berit Braun" userId="2c8269ec-a788-4929-911d-59e1207b5bfe" providerId="ADAL" clId="{A81145DD-961E-4ABB-B669-57B720A99F3B}" dt="2020-07-01T13:09:12.487" v="3936" actId="20577"/>
        <pc:sldMkLst>
          <pc:docMk/>
          <pc:sldMk cId="4039067608" sldId="294"/>
        </pc:sldMkLst>
        <pc:spChg chg="mod">
          <ac:chgData name="Berit Braun" userId="2c8269ec-a788-4929-911d-59e1207b5bfe" providerId="ADAL" clId="{A81145DD-961E-4ABB-B669-57B720A99F3B}" dt="2020-07-01T13:09:12.487" v="3936" actId="20577"/>
          <ac:spMkLst>
            <pc:docMk/>
            <pc:sldMk cId="4039067608" sldId="294"/>
            <ac:spMk id="3" creationId="{46C2A6F2-9627-43E4-982B-D508B597FDFB}"/>
          </ac:spMkLst>
        </pc:spChg>
      </pc:sldChg>
    </pc:docChg>
  </pc:docChgLst>
  <pc:docChgLst>
    <pc:chgData name="Berit Braun" userId="2c8269ec-a788-4929-911d-59e1207b5bfe" providerId="ADAL" clId="{9CAFC4A5-16ED-4128-9F91-F85F805C3F67}"/>
    <pc:docChg chg="custSel delSld modSld">
      <pc:chgData name="Berit Braun" userId="2c8269ec-a788-4929-911d-59e1207b5bfe" providerId="ADAL" clId="{9CAFC4A5-16ED-4128-9F91-F85F805C3F67}" dt="2020-09-01T16:29:33.105" v="74" actId="5793"/>
      <pc:docMkLst>
        <pc:docMk/>
      </pc:docMkLst>
      <pc:sldChg chg="modSp mod">
        <pc:chgData name="Berit Braun" userId="2c8269ec-a788-4929-911d-59e1207b5bfe" providerId="ADAL" clId="{9CAFC4A5-16ED-4128-9F91-F85F805C3F67}" dt="2020-09-01T16:28:02.410" v="25" actId="1035"/>
        <pc:sldMkLst>
          <pc:docMk/>
          <pc:sldMk cId="4236205008" sldId="261"/>
        </pc:sldMkLst>
        <pc:spChg chg="mod">
          <ac:chgData name="Berit Braun" userId="2c8269ec-a788-4929-911d-59e1207b5bfe" providerId="ADAL" clId="{9CAFC4A5-16ED-4128-9F91-F85F805C3F67}" dt="2020-09-01T16:28:02.410" v="25" actId="1035"/>
          <ac:spMkLst>
            <pc:docMk/>
            <pc:sldMk cId="4236205008" sldId="261"/>
            <ac:spMk id="8" creationId="{7D67DD4F-89DF-4AD9-A71F-BFF85E9D80A4}"/>
          </ac:spMkLst>
        </pc:spChg>
      </pc:sldChg>
      <pc:sldChg chg="del">
        <pc:chgData name="Berit Braun" userId="2c8269ec-a788-4929-911d-59e1207b5bfe" providerId="ADAL" clId="{9CAFC4A5-16ED-4128-9F91-F85F805C3F67}" dt="2020-09-01T16:28:27.646" v="26" actId="47"/>
        <pc:sldMkLst>
          <pc:docMk/>
          <pc:sldMk cId="33006662" sldId="271"/>
        </pc:sldMkLst>
      </pc:sldChg>
      <pc:sldChg chg="del">
        <pc:chgData name="Berit Braun" userId="2c8269ec-a788-4929-911d-59e1207b5bfe" providerId="ADAL" clId="{9CAFC4A5-16ED-4128-9F91-F85F805C3F67}" dt="2020-09-01T16:28:27.646" v="26" actId="47"/>
        <pc:sldMkLst>
          <pc:docMk/>
          <pc:sldMk cId="3429652748" sldId="272"/>
        </pc:sldMkLst>
      </pc:sldChg>
      <pc:sldChg chg="del">
        <pc:chgData name="Berit Braun" userId="2c8269ec-a788-4929-911d-59e1207b5bfe" providerId="ADAL" clId="{9CAFC4A5-16ED-4128-9F91-F85F805C3F67}" dt="2020-09-01T16:28:58.421" v="27" actId="47"/>
        <pc:sldMkLst>
          <pc:docMk/>
          <pc:sldMk cId="0" sldId="285"/>
        </pc:sldMkLst>
      </pc:sldChg>
      <pc:sldChg chg="modSp mod">
        <pc:chgData name="Berit Braun" userId="2c8269ec-a788-4929-911d-59e1207b5bfe" providerId="ADAL" clId="{9CAFC4A5-16ED-4128-9F91-F85F805C3F67}" dt="2020-09-01T16:29:33.105" v="74" actId="5793"/>
        <pc:sldMkLst>
          <pc:docMk/>
          <pc:sldMk cId="4018102199" sldId="291"/>
        </pc:sldMkLst>
        <pc:spChg chg="mod">
          <ac:chgData name="Berit Braun" userId="2c8269ec-a788-4929-911d-59e1207b5bfe" providerId="ADAL" clId="{9CAFC4A5-16ED-4128-9F91-F85F805C3F67}" dt="2020-09-01T16:29:33.105" v="74" actId="5793"/>
          <ac:spMkLst>
            <pc:docMk/>
            <pc:sldMk cId="4018102199" sldId="291"/>
            <ac:spMk id="4" creationId="{A06D1028-F7DE-4DA3-A50E-2BE7764E46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77A08-DD22-4626-B98E-DE3B8CEA7725}" type="datetimeFigureOut">
              <a:rPr lang="en-GB" smtClean="0"/>
              <a:t>01/09/2020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9EC99-C42B-49EF-85B5-135006C1B76B}" type="slidenum">
              <a:rPr lang="en-GB" smtClean="0"/>
              <a:t>‹#›</a:t>
            </a:fld>
            <a:endParaRPr lang="en-GB"/>
          </a:p>
        </p:txBody>
      </p:sp>
    </p:spTree>
    <p:extLst>
      <p:ext uri="{BB962C8B-B14F-4D97-AF65-F5344CB8AC3E}">
        <p14:creationId xmlns:p14="http://schemas.microsoft.com/office/powerpoint/2010/main" val="100170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a:extLst>
              <a:ext uri="{FF2B5EF4-FFF2-40B4-BE49-F238E27FC236}">
                <a16:creationId xmlns:a16="http://schemas.microsoft.com/office/drawing/2014/main" id="{BB408DCC-DB3F-435E-B08E-4610E688E20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0963" name="Slide Number Placeholder 6">
            <a:extLst>
              <a:ext uri="{FF2B5EF4-FFF2-40B4-BE49-F238E27FC236}">
                <a16:creationId xmlns:a16="http://schemas.microsoft.com/office/drawing/2014/main" id="{E997CA0B-D65C-44C1-913C-590A8A011E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F2E932E8-4D57-426F-9808-9407D9A15953}" type="slidenum">
              <a:rPr lang="en-GB" altLang="en-US" b="0">
                <a:latin typeface="Calibri" panose="020F0502020204030204" pitchFamily="34" charset="0"/>
              </a:rPr>
              <a:pPr eaLnBrk="1" hangingPunct="1"/>
              <a:t>1</a:t>
            </a:fld>
            <a:endParaRPr lang="en-GB" altLang="en-US" b="0">
              <a:latin typeface="Calibri" panose="020F0502020204030204" pitchFamily="34" charset="0"/>
            </a:endParaRPr>
          </a:p>
        </p:txBody>
      </p:sp>
      <p:sp>
        <p:nvSpPr>
          <p:cNvPr id="40964" name="Rectangle 2">
            <a:extLst>
              <a:ext uri="{FF2B5EF4-FFF2-40B4-BE49-F238E27FC236}">
                <a16:creationId xmlns:a16="http://schemas.microsoft.com/office/drawing/2014/main" id="{819A0060-76CF-4D29-B9EA-55F657A6EC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3">
            <a:extLst>
              <a:ext uri="{FF2B5EF4-FFF2-40B4-BE49-F238E27FC236}">
                <a16:creationId xmlns:a16="http://schemas.microsoft.com/office/drawing/2014/main" id="{1A9F51EB-878A-4F10-856B-78F5D2A724D5}"/>
              </a:ext>
            </a:extLst>
          </p:cNvPr>
          <p:cNvSpPr>
            <a:spLocks noGrp="1" noChangeArrowheads="1"/>
          </p:cNvSpPr>
          <p:nvPr>
            <p:ph type="body" idx="1"/>
          </p:nvPr>
        </p:nvSpPr>
        <p:spPr bwMode="auto">
          <a:xfrm>
            <a:off x="1143000" y="4211638"/>
            <a:ext cx="4572000" cy="419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dirty="0">
                <a:latin typeface="Verdana" panose="020B0604030504040204" pitchFamily="34" charset="0"/>
                <a:ea typeface="ＭＳ Ｐゴシック" panose="020B0600070205080204" pitchFamily="34" charset="-128"/>
              </a:rPr>
              <a:t>Verbal communication</a:t>
            </a:r>
            <a:r>
              <a:rPr lang="en-GB" altLang="en-US" dirty="0">
                <a:latin typeface="Verdana" panose="020B0604030504040204" pitchFamily="34" charset="0"/>
                <a:ea typeface="ＭＳ Ｐゴシック" panose="020B0600070205080204" pitchFamily="34" charset="-128"/>
              </a:rPr>
              <a:t> – is dependent on an exchange of words.  These words can be spoken, written and/or signed where there is a hearing and/or speech impairment.  Speech includes verbal nuances such as: tone and/or volume of voice, emotion, speaking style, rhythm, intonation, and stress. In written texts this is shown by: handwriting style, spatial arrangement of words, use of Capital and/or emboldened words, use of emoticons. </a:t>
            </a:r>
          </a:p>
          <a:p>
            <a:r>
              <a:rPr lang="en-GB" altLang="en-US" b="1" dirty="0">
                <a:latin typeface="Verdana" panose="020B0604030504040204" pitchFamily="34" charset="0"/>
                <a:ea typeface="ＭＳ Ｐゴシック" panose="020B0600070205080204" pitchFamily="34" charset="-128"/>
              </a:rPr>
              <a:t>Non-verbal (or non word using) communication</a:t>
            </a:r>
            <a:r>
              <a:rPr lang="en-GB" altLang="en-US" dirty="0">
                <a:latin typeface="Verdana" panose="020B0604030504040204" pitchFamily="34" charset="0"/>
                <a:ea typeface="ＭＳ Ｐゴシック" panose="020B0600070205080204" pitchFamily="34" charset="-128"/>
              </a:rPr>
              <a:t> – such as gestures, tone of voice, body language, facial expression, head nods, posture, eye contact, clothing, hairstyles, etc.</a:t>
            </a:r>
          </a:p>
          <a:p>
            <a:endParaRPr lang="en-GB" altLang="en-US"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Effective Communication of any kind involves a two way process</a:t>
            </a:r>
            <a:r>
              <a:rPr lang="en-GB" altLang="en-US" dirty="0">
                <a:latin typeface="Verdana" panose="020B0604030504040204" pitchFamily="34" charset="0"/>
                <a:ea typeface="ＭＳ Ｐゴシック" panose="020B0600070205080204" pitchFamily="34" charset="-128"/>
              </a:rPr>
              <a:t> because there has to be one person giving the information and another one receiving it.  For any kind of communication to be effective both parties are equally important and both must be able to receive and impart information appropriately and effectively – not always easy to achieve!</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5">
            <a:extLst>
              <a:ext uri="{FF2B5EF4-FFF2-40B4-BE49-F238E27FC236}">
                <a16:creationId xmlns:a16="http://schemas.microsoft.com/office/drawing/2014/main" id="{BF802A0B-CDCD-46B9-9EB4-956554150E82}"/>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1987" name="Slide Number Placeholder 6">
            <a:extLst>
              <a:ext uri="{FF2B5EF4-FFF2-40B4-BE49-F238E27FC236}">
                <a16:creationId xmlns:a16="http://schemas.microsoft.com/office/drawing/2014/main" id="{0D922619-4337-4CD5-BD4A-44AA82F12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5E7EFCF9-BE3C-4A72-B632-E875E6AE194B}" type="slidenum">
              <a:rPr lang="en-GB" altLang="en-US" b="0">
                <a:latin typeface="Calibri" panose="020F0502020204030204" pitchFamily="34" charset="0"/>
              </a:rPr>
              <a:pPr eaLnBrk="1" hangingPunct="1"/>
              <a:t>2</a:t>
            </a:fld>
            <a:endParaRPr lang="en-GB" altLang="en-US" b="0">
              <a:latin typeface="Calibri" panose="020F0502020204030204" pitchFamily="34" charset="0"/>
            </a:endParaRPr>
          </a:p>
        </p:txBody>
      </p:sp>
      <p:sp>
        <p:nvSpPr>
          <p:cNvPr id="41988" name="Rectangle 2">
            <a:extLst>
              <a:ext uri="{FF2B5EF4-FFF2-40B4-BE49-F238E27FC236}">
                <a16:creationId xmlns:a16="http://schemas.microsoft.com/office/drawing/2014/main" id="{ECD3CA29-D150-4034-A01B-E702A0DBC3F8}"/>
              </a:ext>
            </a:extLst>
          </p:cNvPr>
          <p:cNvSpPr>
            <a:spLocks noGrp="1" noRot="1" noChangeAspect="1" noChangeArrowheads="1" noTextEdit="1"/>
          </p:cNvSpPr>
          <p:nvPr>
            <p:ph type="sldImg"/>
          </p:nvPr>
        </p:nvSpPr>
        <p:spPr bwMode="auto">
          <a:xfrm>
            <a:off x="1296988" y="685800"/>
            <a:ext cx="4078287" cy="3059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3">
            <a:extLst>
              <a:ext uri="{FF2B5EF4-FFF2-40B4-BE49-F238E27FC236}">
                <a16:creationId xmlns:a16="http://schemas.microsoft.com/office/drawing/2014/main" id="{51DCB1B8-C174-4D85-BF99-12FA651ADBDD}"/>
              </a:ext>
            </a:extLst>
          </p:cNvPr>
          <p:cNvSpPr>
            <a:spLocks noGrp="1" noChangeArrowheads="1"/>
          </p:cNvSpPr>
          <p:nvPr>
            <p:ph type="body" idx="1"/>
          </p:nvPr>
        </p:nvSpPr>
        <p:spPr bwMode="auto">
          <a:xfrm>
            <a:off x="1143000" y="4005263"/>
            <a:ext cx="4822825" cy="4605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working in partnership</a:t>
            </a:r>
            <a:r>
              <a:rPr lang="en-GB" altLang="en-US" dirty="0">
                <a:latin typeface="Verdana" panose="020B0604030504040204" pitchFamily="34" charset="0"/>
                <a:ea typeface="ＭＳ Ｐゴシック" panose="020B0600070205080204" pitchFamily="34" charset="-128"/>
              </a:rPr>
              <a:t> without dominating or being dominated i.e. both parties are equally important</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being open, authentic and honest</a:t>
            </a:r>
            <a:r>
              <a:rPr lang="en-GB" altLang="en-US" dirty="0">
                <a:latin typeface="Verdana" panose="020B0604030504040204" pitchFamily="34" charset="0"/>
                <a:ea typeface="ＭＳ Ｐゴシック" panose="020B0600070205080204" pitchFamily="34" charset="-128"/>
              </a:rPr>
              <a:t> - keep in mind the uniqueness of the person you are communicating with</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good listening skills</a:t>
            </a:r>
            <a:r>
              <a:rPr lang="en-GB" altLang="en-US" dirty="0">
                <a:latin typeface="Verdana" panose="020B0604030504040204" pitchFamily="34" charset="0"/>
                <a:ea typeface="ＭＳ Ｐゴシック" panose="020B0600070205080204" pitchFamily="34" charset="-128"/>
              </a:rPr>
              <a:t> – being an active listener where you engage in the conversation rather than passively listening - see the handout about ‘active listening’</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being non-judgmental</a:t>
            </a:r>
            <a:r>
              <a:rPr lang="en-GB" altLang="en-US" dirty="0">
                <a:latin typeface="Verdana" panose="020B0604030504040204" pitchFamily="34" charset="0"/>
                <a:ea typeface="ＭＳ Ｐゴシック" panose="020B0600070205080204" pitchFamily="34" charset="-128"/>
              </a:rPr>
              <a:t>/ not allowing your attitudes to be an overwhelming influence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seeking clarification when you need it</a:t>
            </a:r>
            <a:r>
              <a:rPr lang="en-GB" altLang="en-US" dirty="0">
                <a:latin typeface="Verdana" panose="020B0604030504040204" pitchFamily="34" charset="0"/>
                <a:ea typeface="ＭＳ Ｐゴシック" panose="020B0600070205080204" pitchFamily="34" charset="-128"/>
              </a:rPr>
              <a:t> – reflecting back what the person has said and asking if that was what the person intended you to receive.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observing </a:t>
            </a:r>
            <a:r>
              <a:rPr lang="en-GB" altLang="en-US" dirty="0">
                <a:latin typeface="Verdana" panose="020B0604030504040204" pitchFamily="34" charset="0"/>
                <a:ea typeface="ＭＳ Ｐゴシック" panose="020B0600070205080204" pitchFamily="34" charset="-128"/>
              </a:rPr>
              <a:t>behaviour and body language so that you get the full picture</a:t>
            </a:r>
          </a:p>
          <a:p>
            <a:pPr>
              <a:buClr>
                <a:srgbClr val="88CD0D"/>
              </a:buClr>
              <a:buFont typeface="Wingdings" panose="05000000000000000000" pitchFamily="2" charset="2"/>
              <a:buNone/>
            </a:pPr>
            <a:r>
              <a:rPr lang="en-GB" altLang="en-US" b="1" dirty="0">
                <a:latin typeface="Verdana" panose="020B0604030504040204" pitchFamily="34" charset="0"/>
                <a:ea typeface="ＭＳ Ｐゴシック" panose="020B0600070205080204" pitchFamily="34" charset="-128"/>
              </a:rPr>
              <a:t>Not making assumptions</a:t>
            </a:r>
            <a:r>
              <a:rPr lang="en-GB" altLang="en-US" dirty="0">
                <a:latin typeface="Verdana" panose="020B0604030504040204" pitchFamily="34" charset="0"/>
                <a:ea typeface="ＭＳ Ｐゴシック" panose="020B0600070205080204" pitchFamily="34" charset="-128"/>
              </a:rPr>
              <a:t> – about another persons ability to communicate – make sure you know what the most effective method of communication is for them.  Don’t make assumptions about what you think the person is saying or going to say – give them time to communicate, limit interruptions, be an active listener, use reflective techniques for clarification – if you are not sure about what is being said ASK.</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a:extLst>
              <a:ext uri="{FF2B5EF4-FFF2-40B4-BE49-F238E27FC236}">
                <a16:creationId xmlns:a16="http://schemas.microsoft.com/office/drawing/2014/main" id="{DD26068E-C29B-4BE4-A489-BA2135EFB66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6083" name="Slide Number Placeholder 6">
            <a:extLst>
              <a:ext uri="{FF2B5EF4-FFF2-40B4-BE49-F238E27FC236}">
                <a16:creationId xmlns:a16="http://schemas.microsoft.com/office/drawing/2014/main" id="{9689F301-E7A8-4B75-AC7B-928F3FF0A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12BBD3EE-7BFC-45F0-9BE3-D5A2E2676A2A}" type="slidenum">
              <a:rPr lang="en-GB" altLang="en-US" b="0">
                <a:latin typeface="Calibri" panose="020F0502020204030204" pitchFamily="34" charset="0"/>
              </a:rPr>
              <a:pPr eaLnBrk="1" hangingPunct="1"/>
              <a:t>3</a:t>
            </a:fld>
            <a:endParaRPr lang="en-GB" altLang="en-US" b="0">
              <a:latin typeface="Calibri" panose="020F0502020204030204" pitchFamily="34" charset="0"/>
            </a:endParaRPr>
          </a:p>
        </p:txBody>
      </p:sp>
      <p:sp>
        <p:nvSpPr>
          <p:cNvPr id="46084" name="Rectangle 2">
            <a:extLst>
              <a:ext uri="{FF2B5EF4-FFF2-40B4-BE49-F238E27FC236}">
                <a16:creationId xmlns:a16="http://schemas.microsoft.com/office/drawing/2014/main" id="{88504B90-A557-49D4-9B55-39D31ED6804E}"/>
              </a:ext>
            </a:extLst>
          </p:cNvPr>
          <p:cNvSpPr>
            <a:spLocks noGrp="1" noRot="1" noChangeAspect="1" noChangeArrowheads="1" noTextEdit="1"/>
          </p:cNvSpPr>
          <p:nvPr>
            <p:ph type="sldImg"/>
          </p:nvPr>
        </p:nvSpPr>
        <p:spPr bwMode="auto">
          <a:xfrm>
            <a:off x="1685925" y="685800"/>
            <a:ext cx="3449638" cy="1941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085" name="Rectangle 3">
            <a:extLst>
              <a:ext uri="{FF2B5EF4-FFF2-40B4-BE49-F238E27FC236}">
                <a16:creationId xmlns:a16="http://schemas.microsoft.com/office/drawing/2014/main" id="{77FEF0A1-C628-4189-BF9E-D8EF3976B60A}"/>
              </a:ext>
            </a:extLst>
          </p:cNvPr>
          <p:cNvSpPr>
            <a:spLocks noGrp="1" noChangeArrowheads="1"/>
          </p:cNvSpPr>
          <p:nvPr>
            <p:ph type="body" idx="1"/>
          </p:nvPr>
        </p:nvSpPr>
        <p:spPr bwMode="auto">
          <a:xfrm>
            <a:off x="1089025" y="2801938"/>
            <a:ext cx="4933950" cy="5808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Identifying the most appropriate method of communication </a:t>
            </a:r>
            <a:r>
              <a:rPr lang="en-GB" altLang="en-US" sz="1000" dirty="0">
                <a:latin typeface="Verdana" panose="020B0604030504040204" pitchFamily="34" charset="0"/>
                <a:ea typeface="ＭＳ Ｐゴシック" panose="020B0600070205080204" pitchFamily="34" charset="-128"/>
              </a:rPr>
              <a:t>and help the person to feel as relaxed and comfortable as possible</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Sending and receiving messages to achieve a purpose</a:t>
            </a:r>
            <a:r>
              <a:rPr lang="en-GB" altLang="en-US" sz="1000" dirty="0">
                <a:latin typeface="Verdana" panose="020B0604030504040204" pitchFamily="34" charset="0"/>
                <a:ea typeface="ＭＳ Ｐゴシック" panose="020B0600070205080204" pitchFamily="34" charset="-128"/>
              </a:rPr>
              <a:t>.  In most conversations we continually move backwards and forwards between the role of Sender and Receiver.</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Sharing</a:t>
            </a:r>
            <a:r>
              <a:rPr lang="en-GB" altLang="en-US" sz="1000" dirty="0">
                <a:latin typeface="Verdana" panose="020B0604030504040204" pitchFamily="34" charset="0"/>
                <a:ea typeface="ＭＳ Ｐゴシック" panose="020B0600070205080204" pitchFamily="34" charset="-128"/>
              </a:rPr>
              <a:t> ideas, thoughts, opinions, information, feelings, etc.</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Making appropriate eye contact</a:t>
            </a:r>
            <a:r>
              <a:rPr lang="en-GB" altLang="en-US" sz="1000" dirty="0">
                <a:latin typeface="Verdana" panose="020B0604030504040204" pitchFamily="34" charset="0"/>
                <a:ea typeface="ＭＳ Ｐゴシック" panose="020B0600070205080204" pitchFamily="34" charset="-128"/>
              </a:rPr>
              <a:t> – good listeners keep eye contact for one third of the time or more BUT overdoing this can make you or the other person self conscious and can feel intimidating.  When talking to a child or a person is in a wheelchair being at the same physical eye level can allow for better conversation </a:t>
            </a: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Being patient</a:t>
            </a:r>
            <a:r>
              <a:rPr lang="en-GB" altLang="en-US" sz="1000" dirty="0">
                <a:latin typeface="Verdana" panose="020B0604030504040204" pitchFamily="34" charset="0"/>
                <a:ea typeface="ＭＳ Ｐゴシック" panose="020B0600070205080204" pitchFamily="34" charset="-128"/>
              </a:rPr>
              <a:t>, do not interrupt or finish sentences off for others – give people time to speak for themselves.</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Focusing </a:t>
            </a:r>
            <a:r>
              <a:rPr lang="en-GB" altLang="en-US" sz="1000" dirty="0">
                <a:latin typeface="Verdana" panose="020B0604030504040204" pitchFamily="34" charset="0"/>
                <a:ea typeface="ＭＳ Ｐゴシック" panose="020B0600070205080204" pitchFamily="34" charset="-128"/>
              </a:rPr>
              <a:t>on what is being said, intonations, expressions, body language, gestures, etc.  It is not allowing your self to be distracted.</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Creating the right atmosphere to allow the conversation to develop</a:t>
            </a:r>
            <a:r>
              <a:rPr lang="en-GB" altLang="en-US" sz="1000" dirty="0">
                <a:latin typeface="Verdana" panose="020B0604030504040204" pitchFamily="34" charset="0"/>
                <a:ea typeface="ＭＳ Ｐゴシック" panose="020B0600070205080204" pitchFamily="34" charset="-128"/>
              </a:rPr>
              <a:t>.  A smile; encouraging nod; or making a reflective or supportive comment such as “Yes, I can hear that you were feeling upset about . . . .”; “What I am hearing is that you are finding that difficult, is that right?”, shows that you are paying attention and helps to reinforce their belief that you are willing to listen and consider what is being said.  If you are uncertain about what is being said, ask for clarification. By doing this you avoid the person feeling that it is their fault you don’t understand which could inhibit further conversation.</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Using ‘open’ questions encourages two-way conversation</a:t>
            </a:r>
            <a:r>
              <a:rPr lang="en-GB" altLang="en-US" sz="1000" dirty="0">
                <a:latin typeface="Verdana" panose="020B0604030504040204" pitchFamily="34" charset="0"/>
                <a:ea typeface="ＭＳ Ｐゴシック" panose="020B0600070205080204" pitchFamily="34" charset="-128"/>
              </a:rPr>
              <a:t>  An ‘open’ question is one that cannot be answered with ‘yes’ or ‘no’.  For example, Open question – ‘What did you think about the food?  Closed question ‘Did you enjoy your dinner?’  Open questions normally start with the following words – how, who, where, why, when or what.  It takes practice, particularly if the other person is not in a talkative mood so have an activity (such as - walking, craft, cooking) ) that you can do together or at least alongside each other to allow your relationship to develop.</a:t>
            </a:r>
            <a:endParaRPr lang="en-GB" altLang="en-US" sz="1000" b="1" dirty="0">
              <a:latin typeface="Verdana" panose="020B0604030504040204" pitchFamily="34" charset="0"/>
              <a:ea typeface="ＭＳ Ｐゴシック" panose="020B0600070205080204" pitchFamily="34" charset="-128"/>
            </a:endParaRPr>
          </a:p>
          <a:p>
            <a:pPr>
              <a:lnSpc>
                <a:spcPct val="90000"/>
              </a:lnSpc>
              <a:spcBef>
                <a:spcPct val="0"/>
              </a:spcBef>
              <a:spcAft>
                <a:spcPct val="20000"/>
              </a:spcAft>
            </a:pPr>
            <a:r>
              <a:rPr lang="en-GB" altLang="en-US" sz="1000" b="1" dirty="0">
                <a:latin typeface="Verdana" panose="020B0604030504040204" pitchFamily="34" charset="0"/>
                <a:ea typeface="ＭＳ Ｐゴシック" panose="020B0600070205080204" pitchFamily="34" charset="-128"/>
              </a:rPr>
              <a:t>Being aware of your own facial expressions and body language</a:t>
            </a:r>
            <a:r>
              <a:rPr lang="en-GB" altLang="en-US" sz="1000" dirty="0">
                <a:latin typeface="Verdana" panose="020B0604030504040204" pitchFamily="34" charset="0"/>
                <a:ea typeface="ＭＳ Ｐゴシック" panose="020B0600070205080204" pitchFamily="34" charset="-128"/>
              </a:rPr>
              <a:t> – make sure you are giving the message that you want to send e.g. raising eyebrows in surprise, looking puzzled, nodding or shaking your head can be useful in providing encouragement, but in some situations, if you look surprised or shocked you may stop the other person talking and lose the opportunity for a conversation.  Be careful not to give the impression that you are judging the individual.</a:t>
            </a:r>
            <a:endParaRPr lang="en-US" altLang="en-US" sz="1000"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49EC99-C42B-49EF-85B5-135006C1B76B}" type="slidenum">
              <a:rPr lang="en-GB" smtClean="0"/>
              <a:t>5</a:t>
            </a:fld>
            <a:endParaRPr lang="en-GB"/>
          </a:p>
        </p:txBody>
      </p:sp>
    </p:spTree>
    <p:extLst>
      <p:ext uri="{BB962C8B-B14F-4D97-AF65-F5344CB8AC3E}">
        <p14:creationId xmlns:p14="http://schemas.microsoft.com/office/powerpoint/2010/main" val="4171250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a:extLst>
              <a:ext uri="{FF2B5EF4-FFF2-40B4-BE49-F238E27FC236}">
                <a16:creationId xmlns:a16="http://schemas.microsoft.com/office/drawing/2014/main" id="{517B70CF-1738-472D-AD72-08F12A4E25D0}"/>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8131" name="Slide Number Placeholder 6">
            <a:extLst>
              <a:ext uri="{FF2B5EF4-FFF2-40B4-BE49-F238E27FC236}">
                <a16:creationId xmlns:a16="http://schemas.microsoft.com/office/drawing/2014/main" id="{FC71F1C6-EF0E-4E03-89BA-511403C1E2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CB0E3B55-1599-46C8-8E76-4F3631854FF2}" type="slidenum">
              <a:rPr lang="en-GB" altLang="en-US" b="0">
                <a:latin typeface="Calibri" panose="020F0502020204030204" pitchFamily="34" charset="0"/>
              </a:rPr>
              <a:pPr eaLnBrk="1" hangingPunct="1"/>
              <a:t>6</a:t>
            </a:fld>
            <a:endParaRPr lang="en-GB" altLang="en-US" b="0">
              <a:latin typeface="Calibri" panose="020F0502020204030204" pitchFamily="34" charset="0"/>
            </a:endParaRPr>
          </a:p>
        </p:txBody>
      </p:sp>
      <p:sp>
        <p:nvSpPr>
          <p:cNvPr id="48132" name="Rectangle 2">
            <a:extLst>
              <a:ext uri="{FF2B5EF4-FFF2-40B4-BE49-F238E27FC236}">
                <a16:creationId xmlns:a16="http://schemas.microsoft.com/office/drawing/2014/main" id="{5BD3E672-4CE1-4DFD-BC13-9C2BE196BF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3">
            <a:extLst>
              <a:ext uri="{FF2B5EF4-FFF2-40B4-BE49-F238E27FC236}">
                <a16:creationId xmlns:a16="http://schemas.microsoft.com/office/drawing/2014/main" id="{AAC7954C-67F5-4AA9-9B37-53010C2B0045}"/>
              </a:ext>
            </a:extLst>
          </p:cNvPr>
          <p:cNvSpPr>
            <a:spLocks noGrp="1" noChangeArrowheads="1"/>
          </p:cNvSpPr>
          <p:nvPr>
            <p:ph type="body" idx="1"/>
          </p:nvPr>
        </p:nvSpPr>
        <p:spPr bwMode="auto">
          <a:xfrm>
            <a:off x="1143000" y="4211638"/>
            <a:ext cx="4572000" cy="4398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latin typeface="Verdana" panose="020B0604030504040204" pitchFamily="34" charset="0"/>
                <a:ea typeface="ＭＳ Ｐゴシック" panose="020B0600070205080204" pitchFamily="34" charset="-128"/>
              </a:rPr>
              <a:t>Being an active listener is key to communicating effectively.</a:t>
            </a:r>
          </a:p>
          <a:p>
            <a:r>
              <a:rPr lang="en-GB" altLang="en-US">
                <a:latin typeface="Verdana" panose="020B0604030504040204" pitchFamily="34" charset="0"/>
                <a:ea typeface="ＭＳ Ｐゴシック" panose="020B0600070205080204" pitchFamily="34" charset="-128"/>
              </a:rPr>
              <a:t>An active listener is someone who feedbacks both verbally and with their body language to show that they are listening and understanding what they are being told. </a:t>
            </a:r>
          </a:p>
          <a:p>
            <a:r>
              <a:rPr lang="en-GB" altLang="en-US">
                <a:latin typeface="Verdana" panose="020B0604030504040204" pitchFamily="34" charset="0"/>
                <a:ea typeface="ＭＳ Ｐゴシック" panose="020B0600070205080204" pitchFamily="34" charset="-128"/>
              </a:rPr>
              <a:t>By actively listening you are able to show the speaker that they have successfully imparted the information that they intended to communicate to you.  This encourages the person to communicate further because they know their thoughts and feelings are being recognised.</a:t>
            </a:r>
          </a:p>
          <a:p>
            <a:pPr>
              <a:buClr>
                <a:srgbClr val="88CD0D"/>
              </a:buClr>
              <a:buFont typeface="Wingdings" panose="05000000000000000000" pitchFamily="2" charset="2"/>
              <a:buNone/>
            </a:pPr>
            <a:r>
              <a:rPr lang="en-GB" altLang="en-US">
                <a:latin typeface="Verdana" panose="020B0604030504040204" pitchFamily="34" charset="0"/>
                <a:ea typeface="ＭＳ Ｐゴシック" panose="020B0600070205080204" pitchFamily="34" charset="-128"/>
              </a:rPr>
              <a:t>Active listening helps to build good relationships, solve problems and resolve conflicts.</a:t>
            </a:r>
          </a:p>
          <a:p>
            <a:endParaRPr lang="en-US" altLang="en-US">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5">
            <a:extLst>
              <a:ext uri="{FF2B5EF4-FFF2-40B4-BE49-F238E27FC236}">
                <a16:creationId xmlns:a16="http://schemas.microsoft.com/office/drawing/2014/main" id="{D2261158-0DC0-450C-B19C-32698F0AC86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49155" name="Slide Number Placeholder 6">
            <a:extLst>
              <a:ext uri="{FF2B5EF4-FFF2-40B4-BE49-F238E27FC236}">
                <a16:creationId xmlns:a16="http://schemas.microsoft.com/office/drawing/2014/main" id="{76F50656-A832-48DD-BA14-5BF9965674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4482FB78-C2A7-4D6E-ADA9-377FCA4BF5BE}" type="slidenum">
              <a:rPr lang="en-GB" altLang="en-US" b="0">
                <a:latin typeface="Calibri" panose="020F0502020204030204" pitchFamily="34" charset="0"/>
              </a:rPr>
              <a:pPr eaLnBrk="1" hangingPunct="1"/>
              <a:t>8</a:t>
            </a:fld>
            <a:endParaRPr lang="en-GB" altLang="en-US" b="0">
              <a:latin typeface="Calibri" panose="020F0502020204030204" pitchFamily="34" charset="0"/>
            </a:endParaRPr>
          </a:p>
        </p:txBody>
      </p:sp>
      <p:sp>
        <p:nvSpPr>
          <p:cNvPr id="49156" name="Rectangle 2">
            <a:extLst>
              <a:ext uri="{FF2B5EF4-FFF2-40B4-BE49-F238E27FC236}">
                <a16:creationId xmlns:a16="http://schemas.microsoft.com/office/drawing/2014/main" id="{AEC0F130-DAF4-4167-BB5A-937B694D04CC}"/>
              </a:ext>
            </a:extLst>
          </p:cNvPr>
          <p:cNvSpPr>
            <a:spLocks noGrp="1" noRot="1" noChangeAspect="1" noChangeArrowheads="1" noTextEdit="1"/>
          </p:cNvSpPr>
          <p:nvPr>
            <p:ph type="sldImg"/>
          </p:nvPr>
        </p:nvSpPr>
        <p:spPr bwMode="auto">
          <a:xfrm>
            <a:off x="1450975" y="685800"/>
            <a:ext cx="4249738" cy="239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3">
            <a:extLst>
              <a:ext uri="{FF2B5EF4-FFF2-40B4-BE49-F238E27FC236}">
                <a16:creationId xmlns:a16="http://schemas.microsoft.com/office/drawing/2014/main" id="{83A8ECFB-2670-42C6-8FC7-022BA58B834D}"/>
              </a:ext>
            </a:extLst>
          </p:cNvPr>
          <p:cNvSpPr>
            <a:spLocks noGrp="1" noChangeArrowheads="1"/>
          </p:cNvSpPr>
          <p:nvPr>
            <p:ph type="body" idx="1"/>
          </p:nvPr>
        </p:nvSpPr>
        <p:spPr bwMode="auto">
          <a:xfrm>
            <a:off x="1143000" y="3076575"/>
            <a:ext cx="5097463" cy="553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GB" altLang="en-US" b="1" dirty="0">
                <a:latin typeface="Verdana" panose="020B0604030504040204" pitchFamily="34" charset="0"/>
                <a:ea typeface="ＭＳ Ｐゴシック" panose="020B0600070205080204" pitchFamily="34" charset="-128"/>
              </a:rPr>
              <a:t>Point 1</a:t>
            </a:r>
            <a:r>
              <a:rPr lang="en-GB" altLang="en-US" dirty="0">
                <a:latin typeface="Verdana" panose="020B0604030504040204" pitchFamily="34" charset="0"/>
                <a:ea typeface="ＭＳ Ｐゴシック" panose="020B0600070205080204" pitchFamily="34" charset="-128"/>
              </a:rPr>
              <a:t> -  Often our first impulse is to jump in with reassurance or advice to the service user who is unhappy about something or with criticism and feedback when they get it wrong.  </a:t>
            </a:r>
          </a:p>
          <a:p>
            <a:pPr>
              <a:lnSpc>
                <a:spcPct val="90000"/>
              </a:lnSpc>
            </a:pPr>
            <a:r>
              <a:rPr lang="en-GB" altLang="en-US" b="1" dirty="0">
                <a:latin typeface="Verdana" panose="020B0604030504040204" pitchFamily="34" charset="0"/>
                <a:ea typeface="ＭＳ Ｐゴシック" panose="020B0600070205080204" pitchFamily="34" charset="-128"/>
              </a:rPr>
              <a:t>Point 2</a:t>
            </a:r>
            <a:r>
              <a:rPr lang="en-GB" altLang="en-US" dirty="0">
                <a:latin typeface="Verdana" panose="020B0604030504040204" pitchFamily="34" charset="0"/>
                <a:ea typeface="ＭＳ Ｐゴシック" panose="020B0600070205080204" pitchFamily="34" charset="-128"/>
              </a:rPr>
              <a:t> - To really actively listen you need to be able to accept and respect the service user as a separate individual in their own right.  </a:t>
            </a:r>
          </a:p>
          <a:p>
            <a:pPr>
              <a:lnSpc>
                <a:spcPct val="90000"/>
              </a:lnSpc>
            </a:pPr>
            <a:r>
              <a:rPr lang="en-GB" altLang="en-US" b="1" dirty="0">
                <a:latin typeface="Verdana" panose="020B0604030504040204" pitchFamily="34" charset="0"/>
                <a:ea typeface="ＭＳ Ｐゴシック" panose="020B0600070205080204" pitchFamily="34" charset="-128"/>
              </a:rPr>
              <a:t>Point 3</a:t>
            </a:r>
            <a:r>
              <a:rPr lang="en-GB" altLang="en-US" dirty="0">
                <a:latin typeface="Verdana" panose="020B0604030504040204" pitchFamily="34" charset="0"/>
                <a:ea typeface="ＭＳ Ｐゴシック" panose="020B0600070205080204" pitchFamily="34" charset="-128"/>
              </a:rPr>
              <a:t> – Often this means listening quietly even when they say things that you do not agree with or approve of. </a:t>
            </a:r>
          </a:p>
          <a:p>
            <a:pPr>
              <a:lnSpc>
                <a:spcPct val="90000"/>
              </a:lnSpc>
            </a:pPr>
            <a:endParaRPr lang="en-GB" altLang="en-US" dirty="0">
              <a:latin typeface="Verdana" panose="020B0604030504040204" pitchFamily="34" charset="0"/>
              <a:ea typeface="ＭＳ Ｐゴシック" panose="020B0600070205080204" pitchFamily="34" charset="-128"/>
            </a:endParaRPr>
          </a:p>
          <a:p>
            <a:pPr>
              <a:lnSpc>
                <a:spcPct val="90000"/>
              </a:lnSpc>
            </a:pPr>
            <a:r>
              <a:rPr lang="en-GB" altLang="en-US" b="1" dirty="0">
                <a:latin typeface="Verdana" panose="020B0604030504040204" pitchFamily="34" charset="0"/>
                <a:ea typeface="ＭＳ Ｐゴシック" panose="020B0600070205080204" pitchFamily="34" charset="-128"/>
              </a:rPr>
              <a:t>If ‘active listening’ is to work</a:t>
            </a:r>
            <a:r>
              <a:rPr lang="en-GB" altLang="en-US" dirty="0">
                <a:latin typeface="Verdana" panose="020B0604030504040204" pitchFamily="34" charset="0"/>
                <a:ea typeface="ＭＳ Ｐゴシック" panose="020B0600070205080204" pitchFamily="34" charset="-128"/>
              </a:rPr>
              <a:t> - there are certain responses that should NOT be used; these include – ordering, threatening, moralising, lecturing, judging, name calling, diagnosing and/or interrogating – even responses such as advising, reassuring, praising and distracting should be limited until the person has had the space and time they need to say what they wanted to say.</a:t>
            </a:r>
          </a:p>
          <a:p>
            <a:pPr>
              <a:lnSpc>
                <a:spcPct val="90000"/>
              </a:lnSpc>
            </a:pPr>
            <a:r>
              <a:rPr lang="en-GB" altLang="en-US" dirty="0">
                <a:latin typeface="Verdana" panose="020B0604030504040204" pitchFamily="34" charset="0"/>
                <a:ea typeface="ＭＳ Ｐゴシック" panose="020B0600070205080204" pitchFamily="34" charset="-128"/>
              </a:rPr>
              <a:t>Reflecting back to the service user what you think they are trying to say, without making any judgements, allows them to give clarification if your understanding is not what they meant and helps them to know that you are actively listening and really want to hear what they have to say. For example they might say – “I’m always getting it wrong, I just don’t know what I’m doing; I ask but nobody ever listens to me so what’s the point in even trying!”  You could reply by saying – “I can hear from what you are saying that you are struggling with this and that you feeling very frustrated.  I want to hear what you have to say. Can you explain to me what you want to do/achieve/say and we can discuss it together?”</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5">
            <a:extLst>
              <a:ext uri="{FF2B5EF4-FFF2-40B4-BE49-F238E27FC236}">
                <a16:creationId xmlns:a16="http://schemas.microsoft.com/office/drawing/2014/main" id="{2586F67A-DCED-48BA-9F02-FAB4445FF21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50179" name="Slide Number Placeholder 6">
            <a:extLst>
              <a:ext uri="{FF2B5EF4-FFF2-40B4-BE49-F238E27FC236}">
                <a16:creationId xmlns:a16="http://schemas.microsoft.com/office/drawing/2014/main" id="{376F2BF0-E8EB-44A4-8C6B-57C26F32D8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6C993655-70E4-4E24-A7B7-C109894F45D3}" type="slidenum">
              <a:rPr lang="en-GB" altLang="en-US" b="0">
                <a:latin typeface="Calibri" panose="020F0502020204030204" pitchFamily="34" charset="0"/>
              </a:rPr>
              <a:pPr eaLnBrk="1" hangingPunct="1"/>
              <a:t>9</a:t>
            </a:fld>
            <a:endParaRPr lang="en-GB" altLang="en-US" b="0">
              <a:latin typeface="Calibri" panose="020F0502020204030204" pitchFamily="34" charset="0"/>
            </a:endParaRPr>
          </a:p>
        </p:txBody>
      </p:sp>
      <p:sp>
        <p:nvSpPr>
          <p:cNvPr id="50180" name="Rectangle 2">
            <a:extLst>
              <a:ext uri="{FF2B5EF4-FFF2-40B4-BE49-F238E27FC236}">
                <a16:creationId xmlns:a16="http://schemas.microsoft.com/office/drawing/2014/main" id="{C48B5AAE-E80A-4D5B-AAAD-27614F4D1D7F}"/>
              </a:ext>
            </a:extLst>
          </p:cNvPr>
          <p:cNvSpPr>
            <a:spLocks noGrp="1" noRot="1" noChangeAspect="1" noChangeArrowheads="1" noTextEdit="1"/>
          </p:cNvSpPr>
          <p:nvPr>
            <p:ph type="sldImg"/>
          </p:nvPr>
        </p:nvSpPr>
        <p:spPr bwMode="auto">
          <a:xfrm>
            <a:off x="1563688" y="685800"/>
            <a:ext cx="3911600" cy="2201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3">
            <a:extLst>
              <a:ext uri="{FF2B5EF4-FFF2-40B4-BE49-F238E27FC236}">
                <a16:creationId xmlns:a16="http://schemas.microsoft.com/office/drawing/2014/main" id="{600E115F-2D4E-48F7-B86D-4F1F49825097}"/>
              </a:ext>
            </a:extLst>
          </p:cNvPr>
          <p:cNvSpPr>
            <a:spLocks noGrp="1" noChangeArrowheads="1"/>
          </p:cNvSpPr>
          <p:nvPr>
            <p:ph type="body" idx="1"/>
          </p:nvPr>
        </p:nvSpPr>
        <p:spPr bwMode="auto">
          <a:xfrm>
            <a:off x="1233488" y="3062288"/>
            <a:ext cx="4718050" cy="537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latin typeface="Verdana" panose="020B0604030504040204" pitchFamily="34" charset="0"/>
                <a:ea typeface="ＭＳ Ｐゴシック" panose="020B0600070205080204" pitchFamily="34" charset="-128"/>
              </a:rPr>
              <a:t>Active listening is a key aspect of effective communication and it does not just happen in a vacuum – there are a number of barriers to active listening, for example: -  </a:t>
            </a:r>
          </a:p>
          <a:p>
            <a:r>
              <a:rPr lang="en-GB" altLang="en-US" b="1" dirty="0">
                <a:latin typeface="Verdana" panose="020B0604030504040204" pitchFamily="34" charset="0"/>
                <a:ea typeface="ＭＳ Ｐゴシック" panose="020B0600070205080204" pitchFamily="34" charset="-128"/>
              </a:rPr>
              <a:t>Time </a:t>
            </a:r>
            <a:r>
              <a:rPr lang="en-GB" altLang="en-US" dirty="0">
                <a:latin typeface="Verdana" panose="020B0604030504040204" pitchFamily="34" charset="0"/>
                <a:ea typeface="ＭＳ Ｐゴシック" panose="020B0600070205080204" pitchFamily="34" charset="-128"/>
              </a:rPr>
              <a:t>– You have to take time to listen.  If you rush around from one commitment to another or your head is full of plans, schemes or anxieties then it is difficult to keep focused.   Effective listening requires you to take time, suspend the thoughts that are buzzing around in your head and offer the person you are listening to your complete attention.   </a:t>
            </a:r>
          </a:p>
          <a:p>
            <a:r>
              <a:rPr lang="en-GB" altLang="en-US" b="1" dirty="0">
                <a:latin typeface="Verdana" panose="020B0604030504040204" pitchFamily="34" charset="0"/>
                <a:ea typeface="ＭＳ Ｐゴシック" panose="020B0600070205080204" pitchFamily="34" charset="-128"/>
              </a:rPr>
              <a:t>State of mind</a:t>
            </a:r>
            <a:r>
              <a:rPr lang="en-GB" altLang="en-US" dirty="0">
                <a:latin typeface="Verdana" panose="020B0604030504040204" pitchFamily="34" charset="0"/>
                <a:ea typeface="ＭＳ Ｐゴシック" panose="020B0600070205080204" pitchFamily="34" charset="-128"/>
              </a:rPr>
              <a:t> – Worries, fears, anger, grief, depression all impact on how we listen to others.</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Disabilities</a:t>
            </a:r>
            <a:r>
              <a:rPr lang="en-GB" altLang="en-US" dirty="0">
                <a:latin typeface="Verdana" panose="020B0604030504040204" pitchFamily="34" charset="0"/>
                <a:ea typeface="ＭＳ Ｐゴシック" panose="020B0600070205080204" pitchFamily="34" charset="-128"/>
              </a:rPr>
              <a:t> – hearing loss, speech impairment (including stutters, stammers, etc)</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Difficulties</a:t>
            </a:r>
            <a:r>
              <a:rPr lang="en-GB" altLang="en-US" dirty="0">
                <a:latin typeface="Verdana" panose="020B0604030504040204" pitchFamily="34" charset="0"/>
                <a:ea typeface="ＭＳ Ｐゴシック" panose="020B0600070205080204" pitchFamily="34" charset="-128"/>
              </a:rPr>
              <a:t> – Things like individual bias and prejudice, semantics and language differences (including accents and dialects), preoccupation, boredom, noise and verbal ‘clutter’ can all cause difficulties between the speaker and the listener which will impact on the skill of actively listening to what is being said. </a:t>
            </a:r>
            <a:endParaRPr lang="en-GB" altLang="en-US" b="1" dirty="0">
              <a:latin typeface="Verdana" panose="020B0604030504040204" pitchFamily="34" charset="0"/>
              <a:ea typeface="ＭＳ Ｐゴシック" panose="020B0600070205080204" pitchFamily="34" charset="-128"/>
            </a:endParaRPr>
          </a:p>
          <a:p>
            <a:r>
              <a:rPr lang="en-GB" altLang="en-US" b="1" dirty="0">
                <a:latin typeface="Verdana" panose="020B0604030504040204" pitchFamily="34" charset="0"/>
                <a:ea typeface="ＭＳ Ｐゴシック" panose="020B0600070205080204" pitchFamily="34" charset="-128"/>
              </a:rPr>
              <a:t>Technology</a:t>
            </a:r>
            <a:r>
              <a:rPr lang="en-GB" altLang="en-US" dirty="0">
                <a:latin typeface="Verdana" panose="020B0604030504040204" pitchFamily="34" charset="0"/>
                <a:ea typeface="ＭＳ Ｐゴシック" panose="020B0600070205080204" pitchFamily="34" charset="-128"/>
              </a:rPr>
              <a:t> – With the advances in technology we now have new barriers to effective listening as emails and texts take over from direct conversations.  Messages sent electronically can be misconstrued as the ‘listener’ is unable to see the person they are communicating with to ‘read’ their body language and to hear the inflection in their voice as they speak.</a:t>
            </a:r>
            <a:endParaRPr lang="en-US" altLang="en-US" dirty="0">
              <a:latin typeface="Verdana" panose="020B060403050404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5">
            <a:extLst>
              <a:ext uri="{FF2B5EF4-FFF2-40B4-BE49-F238E27FC236}">
                <a16:creationId xmlns:a16="http://schemas.microsoft.com/office/drawing/2014/main" id="{9A8ACB58-29B2-4B00-B5BA-92CBADC72C3C}"/>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latin typeface="Calibri" panose="020F0502020204030204" pitchFamily="34" charset="0"/>
              </a:rPr>
              <a:t>Volunteer induction, Effective communication, April 2014</a:t>
            </a:r>
          </a:p>
        </p:txBody>
      </p:sp>
      <p:sp>
        <p:nvSpPr>
          <p:cNvPr id="52227" name="Slide Number Placeholder 6">
            <a:extLst>
              <a:ext uri="{FF2B5EF4-FFF2-40B4-BE49-F238E27FC236}">
                <a16:creationId xmlns:a16="http://schemas.microsoft.com/office/drawing/2014/main" id="{EA898B79-7FA5-4EDB-BE55-CA16403A20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B22B55FE-977B-4289-8EDD-6B91369FA584}" type="slidenum">
              <a:rPr lang="en-GB" altLang="en-US" b="0">
                <a:latin typeface="Calibri" panose="020F0502020204030204" pitchFamily="34" charset="0"/>
              </a:rPr>
              <a:pPr eaLnBrk="1" hangingPunct="1"/>
              <a:t>10</a:t>
            </a:fld>
            <a:endParaRPr lang="en-GB" altLang="en-US" b="0">
              <a:latin typeface="Calibri" panose="020F0502020204030204" pitchFamily="34" charset="0"/>
            </a:endParaRPr>
          </a:p>
        </p:txBody>
      </p:sp>
      <p:sp>
        <p:nvSpPr>
          <p:cNvPr id="52228" name="Rectangle 2">
            <a:extLst>
              <a:ext uri="{FF2B5EF4-FFF2-40B4-BE49-F238E27FC236}">
                <a16:creationId xmlns:a16="http://schemas.microsoft.com/office/drawing/2014/main" id="{3429F486-2604-4569-A72F-89205781BA6D}"/>
              </a:ext>
            </a:extLst>
          </p:cNvPr>
          <p:cNvSpPr>
            <a:spLocks noGrp="1" noRot="1" noChangeAspect="1" noChangeArrowheads="1" noTextEdit="1"/>
          </p:cNvSpPr>
          <p:nvPr>
            <p:ph type="sldImg"/>
          </p:nvPr>
        </p:nvSpPr>
        <p:spPr bwMode="auto">
          <a:xfrm>
            <a:off x="1179513" y="685800"/>
            <a:ext cx="4738687" cy="2667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9" name="Rectangle 3">
            <a:extLst>
              <a:ext uri="{FF2B5EF4-FFF2-40B4-BE49-F238E27FC236}">
                <a16:creationId xmlns:a16="http://schemas.microsoft.com/office/drawing/2014/main" id="{D981361B-C19C-4400-94BD-312EE85F1021}"/>
              </a:ext>
            </a:extLst>
          </p:cNvPr>
          <p:cNvSpPr>
            <a:spLocks noGrp="1" noChangeArrowheads="1"/>
          </p:cNvSpPr>
          <p:nvPr>
            <p:ph type="body" idx="1"/>
          </p:nvPr>
        </p:nvSpPr>
        <p:spPr bwMode="auto">
          <a:xfrm>
            <a:off x="1262063" y="3556000"/>
            <a:ext cx="4718050" cy="4919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Verdana" panose="020B0604030504040204" pitchFamily="34" charset="0"/>
                <a:ea typeface="ＭＳ Ｐゴシック" panose="020B0600070205080204" pitchFamily="34" charset="-128"/>
              </a:rPr>
              <a:t>The same words can be used but with different emotion or feeling behind the words; the body language being displayed and/or the tone, pitch and volume of the speakers voice changes then these same words can convey a completely different message. </a:t>
            </a:r>
            <a:endParaRPr lang="en-GB" altLang="en-US" dirty="0">
              <a:latin typeface="Verdana" panose="020B0604030504040204" pitchFamily="34" charset="0"/>
              <a:ea typeface="ＭＳ Ｐゴシック" panose="020B0600070205080204" pitchFamily="34" charset="-128"/>
            </a:endParaRPr>
          </a:p>
          <a:p>
            <a:r>
              <a:rPr lang="en-GB" altLang="en-US" dirty="0">
                <a:latin typeface="Verdana" panose="020B0604030504040204" pitchFamily="34" charset="0"/>
                <a:ea typeface="ＭＳ Ｐゴシック" panose="020B0600070205080204" pitchFamily="34" charset="-128"/>
              </a:rPr>
              <a:t>The following information is on the handout:</a:t>
            </a:r>
          </a:p>
          <a:p>
            <a:pPr lvl="2"/>
            <a:r>
              <a:rPr lang="en-US" altLang="en-US" dirty="0">
                <a:latin typeface="Verdana" panose="020B0604030504040204" pitchFamily="34" charset="0"/>
                <a:ea typeface="ＭＳ Ｐゴシック" panose="020B0600070205080204" pitchFamily="34" charset="-128"/>
              </a:rPr>
              <a:t>For example: a child/young person says . . .</a:t>
            </a:r>
            <a:endParaRPr lang="en-US" altLang="en-US" i="1" dirty="0">
              <a:latin typeface="Verdana" panose="020B0604030504040204" pitchFamily="34" charset="0"/>
              <a:ea typeface="ＭＳ Ｐゴシック" panose="020B0600070205080204" pitchFamily="34" charset="-128"/>
            </a:endParaRPr>
          </a:p>
          <a:p>
            <a:pPr lvl="2"/>
            <a:r>
              <a:rPr lang="en-US" altLang="en-US" i="1" dirty="0">
                <a:latin typeface="Verdana" panose="020B0604030504040204" pitchFamily="34" charset="0"/>
                <a:ea typeface="ＭＳ Ｐゴシック" panose="020B0600070205080204" pitchFamily="34" charset="-128"/>
              </a:rPr>
              <a:t>‘I don’t know what’s wrong, I can’t work it out, maybe I’ll just stop trying.’</a:t>
            </a:r>
          </a:p>
          <a:p>
            <a:pPr lvl="2"/>
            <a:r>
              <a:rPr lang="en-US" altLang="en-US" i="1" dirty="0">
                <a:latin typeface="Verdana" panose="020B0604030504040204" pitchFamily="34" charset="0"/>
                <a:ea typeface="ＭＳ Ｐゴシック" panose="020B0600070205080204" pitchFamily="34" charset="-128"/>
              </a:rPr>
              <a:t>Child is feeling despondent, useless, confused.</a:t>
            </a:r>
          </a:p>
          <a:p>
            <a:endParaRPr lang="en-US" altLang="en-US" i="1" dirty="0">
              <a:latin typeface="Verdana" panose="020B0604030504040204" pitchFamily="34" charset="0"/>
              <a:ea typeface="ＭＳ Ｐゴシック" panose="020B0600070205080204" pitchFamily="34" charset="-128"/>
            </a:endParaRPr>
          </a:p>
          <a:p>
            <a:r>
              <a:rPr lang="en-US" altLang="en-US" dirty="0">
                <a:latin typeface="Verdana" panose="020B0604030504040204" pitchFamily="34" charset="0"/>
                <a:ea typeface="ＭＳ Ｐゴシック" panose="020B0600070205080204" pitchFamily="34" charset="-128"/>
              </a:rPr>
              <a:t>‘Woohoo, only 10 days to go until the school holidays’</a:t>
            </a:r>
          </a:p>
          <a:p>
            <a:r>
              <a:rPr lang="en-US" altLang="en-US" dirty="0">
                <a:latin typeface="Verdana" panose="020B0604030504040204" pitchFamily="34" charset="0"/>
                <a:ea typeface="ＭＳ Ｐゴシック" panose="020B0600070205080204" pitchFamily="34" charset="-128"/>
              </a:rPr>
              <a:t>‘Look dad, I’ve made an </a:t>
            </a:r>
            <a:r>
              <a:rPr lang="en-US" altLang="en-US" dirty="0" err="1">
                <a:latin typeface="Verdana" panose="020B0604030504040204" pitchFamily="34" charset="0"/>
                <a:ea typeface="ＭＳ Ｐゴシック" panose="020B0600070205080204" pitchFamily="34" charset="-128"/>
              </a:rPr>
              <a:t>aeroplane</a:t>
            </a:r>
            <a:r>
              <a:rPr lang="en-US" altLang="en-US" dirty="0">
                <a:latin typeface="Verdana" panose="020B0604030504040204" pitchFamily="34" charset="0"/>
                <a:ea typeface="ＭＳ Ｐゴシック" panose="020B0600070205080204" pitchFamily="34" charset="-128"/>
              </a:rPr>
              <a:t> with my tools’</a:t>
            </a:r>
          </a:p>
          <a:p>
            <a:r>
              <a:rPr lang="en-US" altLang="en-US" dirty="0">
                <a:latin typeface="Verdana" panose="020B0604030504040204" pitchFamily="34" charset="0"/>
                <a:ea typeface="ＭＳ Ｐゴシック" panose="020B0600070205080204" pitchFamily="34" charset="-128"/>
              </a:rPr>
              <a:t>‘I’m not having any fun, I can’t think of anything to do’</a:t>
            </a:r>
          </a:p>
          <a:p>
            <a:r>
              <a:rPr lang="en-US" altLang="en-US" dirty="0">
                <a:latin typeface="Verdana" panose="020B0604030504040204" pitchFamily="34" charset="0"/>
                <a:ea typeface="ＭＳ Ｐゴシック" panose="020B0600070205080204" pitchFamily="34" charset="-128"/>
              </a:rPr>
              <a:t>‘I’ll never be good like Jim, I practice and practice and never get any better’</a:t>
            </a:r>
          </a:p>
          <a:p>
            <a:r>
              <a:rPr lang="en-US" altLang="en-US" dirty="0">
                <a:latin typeface="Verdana" panose="020B0604030504040204" pitchFamily="34" charset="0"/>
                <a:ea typeface="ＭＳ Ｐゴシック" panose="020B0600070205080204" pitchFamily="34" charset="-128"/>
              </a:rPr>
              <a:t>‘My teacher gives us too much homework. I’ll never get it all done. What will I do?’</a:t>
            </a:r>
          </a:p>
          <a:p>
            <a:r>
              <a:rPr lang="en-US" altLang="en-US" dirty="0">
                <a:latin typeface="Verdana" panose="020B0604030504040204" pitchFamily="34" charset="0"/>
                <a:ea typeface="ＭＳ Ｐゴシック" panose="020B0600070205080204" pitchFamily="34" charset="-128"/>
              </a:rPr>
              <a:t>‘All the other kids have gone to the beach. I don’t have anyone to play with’</a:t>
            </a:r>
          </a:p>
          <a:p>
            <a:r>
              <a:rPr lang="en-US" altLang="en-US" dirty="0">
                <a:latin typeface="Verdana" panose="020B0604030504040204" pitchFamily="34" charset="0"/>
                <a:ea typeface="ＭＳ Ｐゴシック" panose="020B0600070205080204" pitchFamily="34" charset="-128"/>
              </a:rPr>
              <a:t>‘Go away and leave me alone. I don’t want to talk to you or anyone else. You don’t care what happens to 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DE5E-1AC3-4DAF-8A43-925AC4E940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81AA64-7556-4B73-B8E8-EE99958F5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46984F-3A23-4D8B-9868-3251F92384E4}"/>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7BC2CA4F-0103-4BD8-8FBA-83C217BFEE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AA0748-B2B9-43AF-B101-C4C053F9F1DF}"/>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84180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C1F4E-C8D2-4232-8875-5CB645F7FB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A0BD37-38F9-4ACD-BA9B-35038D27E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7C5F7E-37EE-4D54-9616-6E17E497F7F7}"/>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9435C384-1BAF-4799-A55E-1E12CAC4C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5E080-0482-479B-9905-1C6A051BA0B6}"/>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0317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5EEC2D-A5A1-4424-B0F3-1BDB02785E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12F3F4-8A8A-432F-A5D6-F3C464B7C4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311F97-B68B-47DB-B7D9-10051042C926}"/>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DD81A8E2-9B7E-4751-98B8-0EF985690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FD642D-F76B-40B3-9A6B-39FDFD5DD91E}"/>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4121338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7E1D8-B573-47A7-8FAB-EB0387E4EE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4751A7-CADF-4AE7-812E-611A8D0FC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8CA53-9769-4666-8424-F03EE766D545}"/>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C72FE88B-632F-408C-ABEF-22A0E81B7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702F17-908B-4162-B948-61D63CFFFBD7}"/>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72433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CCBF-CB6C-4F37-9328-C109958D6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D46B52-5816-4C22-9841-03E5E3C2F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D1E05A-5511-4F68-A236-EB10B7C6B2D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36524DEC-690E-40A6-B75A-3DFA6E445C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DA2D11-2B35-4EC8-80F7-2A127494A61C}"/>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345825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8CE8-7819-4120-BD9F-AA9D18BDF5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095B65-9096-40D1-8130-A1A814C75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229C65A-155E-490E-931A-5CBA0181D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1E2E45-1CB8-438B-A755-4E9E7D15BFF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245A5CEC-357E-478D-99ED-F899148B9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7EF7D1-482E-4C70-BF1C-A318B359B0A5}"/>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16066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0741-0F8B-4B88-8AD0-1FF7A30C20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1DF2E-9825-4C9C-A533-1963066561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C491F-64DA-4ABB-9FC1-03B4B3ADC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787152-EEF0-4031-9960-23E68A1A73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D13D5-AFB3-4194-B785-AA98021F3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0AE1C1-974C-4333-9F21-12352A874EE1}"/>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8" name="Footer Placeholder 7">
            <a:extLst>
              <a:ext uri="{FF2B5EF4-FFF2-40B4-BE49-F238E27FC236}">
                <a16:creationId xmlns:a16="http://schemas.microsoft.com/office/drawing/2014/main" id="{3040D248-B48B-440B-B433-E1467C4E88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CCE98B-DB9D-4E87-8F17-3559DE985C4C}"/>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641331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A7D99-6C1E-4EED-B236-A4F926F62F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685B12-1F4E-4D48-9149-8C7DDBADC043}"/>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4" name="Footer Placeholder 3">
            <a:extLst>
              <a:ext uri="{FF2B5EF4-FFF2-40B4-BE49-F238E27FC236}">
                <a16:creationId xmlns:a16="http://schemas.microsoft.com/office/drawing/2014/main" id="{F942B096-F207-4C9C-83DD-059F4A6C7D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E552098-25E1-4F99-9E31-74646D7C80B0}"/>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29772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F0528D-64B4-47A1-8FE2-AFEE08B95FA6}"/>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3" name="Footer Placeholder 2">
            <a:extLst>
              <a:ext uri="{FF2B5EF4-FFF2-40B4-BE49-F238E27FC236}">
                <a16:creationId xmlns:a16="http://schemas.microsoft.com/office/drawing/2014/main" id="{5C06C68C-FEAA-4043-9A8E-D72C40BBBF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9EDC2E-8AFE-49BF-9332-4D50C78751D3}"/>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2192586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AF63-836C-42E4-987E-E9F005772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2A9D37-A717-4548-9F7C-1DC7CB848E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C1055-C877-415E-818C-AF8DA3BFF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D035D-CE84-4B77-89EC-73F342C858B0}"/>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B2565C36-D208-4B23-B7FA-1D622B9FF3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E857B1-379D-4D08-B78A-81059C73B026}"/>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12605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B358-6927-4E79-AAAF-2AB883EE3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F205F9-D70F-4590-BF26-50409772D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47DBDD-3F61-4109-997F-189BBC82D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23B63-2F3A-4A76-A2DF-75BAB4A83864}"/>
              </a:ext>
            </a:extLst>
          </p:cNvPr>
          <p:cNvSpPr>
            <a:spLocks noGrp="1"/>
          </p:cNvSpPr>
          <p:nvPr>
            <p:ph type="dt" sz="half" idx="10"/>
          </p:nvPr>
        </p:nvSpPr>
        <p:spPr/>
        <p:txBody>
          <a:bodyPr/>
          <a:lstStyle/>
          <a:p>
            <a:fld id="{1DB8DEFB-274B-4410-B524-2355CFB48DD2}" type="datetimeFigureOut">
              <a:rPr lang="en-GB" smtClean="0"/>
              <a:t>01/09/2020</a:t>
            </a:fld>
            <a:endParaRPr lang="en-GB"/>
          </a:p>
        </p:txBody>
      </p:sp>
      <p:sp>
        <p:nvSpPr>
          <p:cNvPr id="6" name="Footer Placeholder 5">
            <a:extLst>
              <a:ext uri="{FF2B5EF4-FFF2-40B4-BE49-F238E27FC236}">
                <a16:creationId xmlns:a16="http://schemas.microsoft.com/office/drawing/2014/main" id="{BF560046-D7AC-44E4-AB83-55F7F05AF9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1D51C5-F193-48DD-9A50-3939E1CA66E1}"/>
              </a:ext>
            </a:extLst>
          </p:cNvPr>
          <p:cNvSpPr>
            <a:spLocks noGrp="1"/>
          </p:cNvSpPr>
          <p:nvPr>
            <p:ph type="sldNum" sz="quarter" idx="12"/>
          </p:nvPr>
        </p:nvSpPr>
        <p:spPr/>
        <p:txBody>
          <a:bodyPr/>
          <a:lstStyle/>
          <a:p>
            <a:fld id="{A38B533B-72F8-49C8-8835-446C8F72D7A8}" type="slidenum">
              <a:rPr lang="en-GB" smtClean="0"/>
              <a:t>‹#›</a:t>
            </a:fld>
            <a:endParaRPr lang="en-GB"/>
          </a:p>
        </p:txBody>
      </p:sp>
    </p:spTree>
    <p:extLst>
      <p:ext uri="{BB962C8B-B14F-4D97-AF65-F5344CB8AC3E}">
        <p14:creationId xmlns:p14="http://schemas.microsoft.com/office/powerpoint/2010/main" val="169119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3F4D10-24A1-425D-9168-A14A97207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B5C46E-B311-4E55-AD78-35F7A9F8B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E56C9E-5458-4C46-994F-3C577B8D5B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8DEFB-274B-4410-B524-2355CFB48DD2}" type="datetimeFigureOut">
              <a:rPr lang="en-GB" smtClean="0"/>
              <a:t>01/09/2020</a:t>
            </a:fld>
            <a:endParaRPr lang="en-GB"/>
          </a:p>
        </p:txBody>
      </p:sp>
      <p:sp>
        <p:nvSpPr>
          <p:cNvPr id="5" name="Footer Placeholder 4">
            <a:extLst>
              <a:ext uri="{FF2B5EF4-FFF2-40B4-BE49-F238E27FC236}">
                <a16:creationId xmlns:a16="http://schemas.microsoft.com/office/drawing/2014/main" id="{6274DD8C-C84F-4D6E-8E96-CEB05345B4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0AD023-9EB3-4704-BEBE-970099D4B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B533B-72F8-49C8-8835-446C8F72D7A8}" type="slidenum">
              <a:rPr lang="en-GB" smtClean="0"/>
              <a:t>‹#›</a:t>
            </a:fld>
            <a:endParaRPr lang="en-GB"/>
          </a:p>
        </p:txBody>
      </p:sp>
    </p:spTree>
    <p:extLst>
      <p:ext uri="{BB962C8B-B14F-4D97-AF65-F5344CB8AC3E}">
        <p14:creationId xmlns:p14="http://schemas.microsoft.com/office/powerpoint/2010/main" val="415412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B9431D2-51DD-4637-A9F9-CB019A09BECF}"/>
              </a:ext>
            </a:extLst>
          </p:cNvPr>
          <p:cNvSpPr>
            <a:spLocks noGrp="1"/>
          </p:cNvSpPr>
          <p:nvPr>
            <p:ph type="title"/>
          </p:nvPr>
        </p:nvSpPr>
        <p:spPr>
          <a:xfrm>
            <a:off x="3962400" y="495300"/>
            <a:ext cx="4400550" cy="781050"/>
          </a:xfrm>
        </p:spPr>
        <p:txBody>
          <a:bodyPr/>
          <a:lstStyle/>
          <a:p>
            <a:r>
              <a:rPr lang="en-GB" altLang="en-US" sz="3200">
                <a:solidFill>
                  <a:srgbClr val="88CD0D"/>
                </a:solidFill>
                <a:ea typeface="ＭＳ Ｐゴシック" panose="020B0600070205080204" pitchFamily="34" charset="-128"/>
              </a:rPr>
              <a:t>Communication</a:t>
            </a:r>
            <a:endParaRPr lang="en-US" altLang="en-US" sz="3200">
              <a:solidFill>
                <a:srgbClr val="88CD0D"/>
              </a:solidFill>
              <a:ea typeface="ＭＳ Ｐゴシック" panose="020B0600070205080204" pitchFamily="34" charset="-128"/>
            </a:endParaRPr>
          </a:p>
        </p:txBody>
      </p:sp>
      <p:sp>
        <p:nvSpPr>
          <p:cNvPr id="291843" name="Rectangle 3">
            <a:extLst>
              <a:ext uri="{FF2B5EF4-FFF2-40B4-BE49-F238E27FC236}">
                <a16:creationId xmlns:a16="http://schemas.microsoft.com/office/drawing/2014/main" id="{460866D6-6935-42D5-B390-65763699C156}"/>
              </a:ext>
            </a:extLst>
          </p:cNvPr>
          <p:cNvSpPr>
            <a:spLocks noGrp="1" noChangeArrowheads="1"/>
          </p:cNvSpPr>
          <p:nvPr>
            <p:ph type="body" idx="1"/>
          </p:nvPr>
        </p:nvSpPr>
        <p:spPr>
          <a:xfrm>
            <a:off x="3009900" y="1646238"/>
            <a:ext cx="7258050" cy="26781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buNone/>
            </a:pPr>
            <a:r>
              <a:rPr lang="en-GB" altLang="en-US" sz="2400" dirty="0">
                <a:ea typeface="ＭＳ Ｐゴシック" panose="020B0600070205080204" pitchFamily="34" charset="-128"/>
              </a:rPr>
              <a:t>Communication is an exchange of information</a:t>
            </a:r>
          </a:p>
          <a:p>
            <a:pPr marL="0" indent="0">
              <a:buNone/>
            </a:pPr>
            <a:endParaRPr lang="en-GB" altLang="en-US" sz="2400" dirty="0">
              <a:ea typeface="ＭＳ Ｐゴシック" panose="020B0600070205080204" pitchFamily="34" charset="-128"/>
            </a:endParaRPr>
          </a:p>
          <a:p>
            <a:pPr marL="0" indent="0">
              <a:spcAft>
                <a:spcPct val="40000"/>
              </a:spcAft>
              <a:buNone/>
            </a:pPr>
            <a:r>
              <a:rPr lang="en-GB" altLang="en-US" sz="2400" dirty="0">
                <a:ea typeface="ＭＳ Ｐゴシック" panose="020B0600070205080204" pitchFamily="34" charset="-128"/>
              </a:rPr>
              <a:t>Types of communication:</a:t>
            </a:r>
          </a:p>
          <a:p>
            <a:pPr marL="1611313" lvl="1">
              <a:spcAft>
                <a:spcPct val="40000"/>
              </a:spcAft>
              <a:buClr>
                <a:srgbClr val="88CD0D"/>
              </a:buClr>
              <a:buFont typeface="Wingdings" panose="05000000000000000000" pitchFamily="2" charset="2"/>
              <a:buChar char="§"/>
            </a:pPr>
            <a:r>
              <a:rPr lang="en-GB" altLang="en-US" dirty="0">
                <a:ea typeface="ＭＳ Ｐゴシック" panose="020B0600070205080204" pitchFamily="34" charset="-128"/>
              </a:rPr>
              <a:t>Verbal</a:t>
            </a:r>
          </a:p>
          <a:p>
            <a:pPr marL="1611313" lvl="1">
              <a:spcAft>
                <a:spcPct val="40000"/>
              </a:spcAft>
              <a:buClr>
                <a:srgbClr val="88CD0D"/>
              </a:buClr>
              <a:buFont typeface="Wingdings" panose="05000000000000000000" pitchFamily="2" charset="2"/>
              <a:buChar char="§"/>
            </a:pPr>
            <a:r>
              <a:rPr lang="en-GB" altLang="en-US" dirty="0">
                <a:ea typeface="ＭＳ Ｐゴシック" panose="020B0600070205080204" pitchFamily="34" charset="-128"/>
              </a:rPr>
              <a:t>Non-verbal</a:t>
            </a:r>
            <a:endParaRPr lang="en-GB" altLang="en-US" b="1"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2" end="2"/>
                                            </p:txEl>
                                          </p:spTgt>
                                        </p:tgtEl>
                                        <p:attrNameLst>
                                          <p:attrName>style.visibility</p:attrName>
                                        </p:attrNameLst>
                                      </p:cBhvr>
                                      <p:to>
                                        <p:strVal val="visible"/>
                                      </p:to>
                                    </p:set>
                                    <p:anim calcmode="lin" valueType="num">
                                      <p:cBhvr additive="base">
                                        <p:cTn id="7"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3" end="3"/>
                                            </p:txEl>
                                          </p:spTgt>
                                        </p:tgtEl>
                                        <p:attrNameLst>
                                          <p:attrName>style.visibility</p:attrName>
                                        </p:attrNameLst>
                                      </p:cBhvr>
                                      <p:to>
                                        <p:strVal val="visible"/>
                                      </p:to>
                                    </p:set>
                                    <p:anim calcmode="lin" valueType="num">
                                      <p:cBhvr additive="base">
                                        <p:cTn id="13"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4" end="4"/>
                                            </p:txEl>
                                          </p:spTgt>
                                        </p:tgtEl>
                                        <p:attrNameLst>
                                          <p:attrName>style.visibility</p:attrName>
                                        </p:attrNameLst>
                                      </p:cBhvr>
                                      <p:to>
                                        <p:strVal val="visible"/>
                                      </p:to>
                                    </p:set>
                                    <p:anim calcmode="lin" valueType="num">
                                      <p:cBhvr additive="base">
                                        <p:cTn id="19" dur="500" fill="hold"/>
                                        <p:tgtEl>
                                          <p:spTgt spid="29184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F72EE9A-1769-4B6B-8F7F-FD8DD3BF878E}"/>
              </a:ext>
            </a:extLst>
          </p:cNvPr>
          <p:cNvSpPr>
            <a:spLocks noGrp="1"/>
          </p:cNvSpPr>
          <p:nvPr>
            <p:ph type="title"/>
          </p:nvPr>
        </p:nvSpPr>
        <p:spPr>
          <a:xfrm>
            <a:off x="4152901" y="419100"/>
            <a:ext cx="5934075" cy="998538"/>
          </a:xfrm>
        </p:spPr>
        <p:txBody>
          <a:bodyPr/>
          <a:lstStyle/>
          <a:p>
            <a:r>
              <a:rPr lang="en-GB" altLang="en-US" sz="3200" dirty="0">
                <a:solidFill>
                  <a:srgbClr val="88CD0D"/>
                </a:solidFill>
                <a:ea typeface="ＭＳ Ｐゴシック" panose="020B0600070205080204" pitchFamily="34" charset="-128"/>
              </a:rPr>
              <a:t>ACTIVITY</a:t>
            </a:r>
            <a:br>
              <a:rPr lang="en-GB" altLang="en-US" sz="3200" dirty="0">
                <a:solidFill>
                  <a:srgbClr val="88CD0D"/>
                </a:solidFill>
                <a:ea typeface="ＭＳ Ｐゴシック" panose="020B0600070205080204" pitchFamily="34" charset="-128"/>
              </a:rPr>
            </a:br>
            <a:r>
              <a:rPr lang="en-GB" altLang="en-US" sz="3200" dirty="0">
                <a:solidFill>
                  <a:srgbClr val="88CD0D"/>
                </a:solidFill>
                <a:ea typeface="ＭＳ Ｐゴシック" panose="020B0600070205080204" pitchFamily="34" charset="-128"/>
              </a:rPr>
              <a:t>Hearing</a:t>
            </a:r>
            <a:r>
              <a:rPr lang="en-US" altLang="en-US" sz="3200" dirty="0">
                <a:solidFill>
                  <a:srgbClr val="88CD0D"/>
                </a:solidFill>
                <a:ea typeface="ＭＳ Ｐゴシック" panose="020B0600070205080204" pitchFamily="34" charset="-128"/>
              </a:rPr>
              <a:t> between the lines</a:t>
            </a:r>
          </a:p>
        </p:txBody>
      </p:sp>
      <p:sp>
        <p:nvSpPr>
          <p:cNvPr id="25603" name="Rectangle 3">
            <a:extLst>
              <a:ext uri="{FF2B5EF4-FFF2-40B4-BE49-F238E27FC236}">
                <a16:creationId xmlns:a16="http://schemas.microsoft.com/office/drawing/2014/main" id="{D819EFD7-DF9A-459C-AAF7-4D11678DCC56}"/>
              </a:ext>
            </a:extLst>
          </p:cNvPr>
          <p:cNvSpPr>
            <a:spLocks noGrp="1" noChangeArrowheads="1"/>
          </p:cNvSpPr>
          <p:nvPr>
            <p:ph type="body" idx="1"/>
          </p:nvPr>
        </p:nvSpPr>
        <p:spPr>
          <a:xfrm>
            <a:off x="1466850" y="2057401"/>
            <a:ext cx="9372600" cy="3863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0" indent="0">
              <a:spcAft>
                <a:spcPct val="60000"/>
              </a:spcAft>
              <a:buNone/>
            </a:pPr>
            <a:r>
              <a:rPr lang="en-US" altLang="en-US" sz="2400" dirty="0">
                <a:ea typeface="ＭＳ Ｐゴシック" panose="020B0600070205080204" pitchFamily="34" charset="-128"/>
              </a:rPr>
              <a:t>Listen to the following phrases being read out.</a:t>
            </a:r>
          </a:p>
          <a:p>
            <a:pPr marL="0" indent="0">
              <a:spcAft>
                <a:spcPct val="60000"/>
              </a:spcAft>
              <a:buNone/>
            </a:pPr>
            <a:r>
              <a:rPr lang="en-US" altLang="en-US" sz="2400" dirty="0">
                <a:ea typeface="ＭＳ Ｐゴシック" panose="020B0600070205080204" pitchFamily="34" charset="-128"/>
              </a:rPr>
              <a:t>PART I: Write down what you think the feelings and emotions are behind the words.</a:t>
            </a:r>
          </a:p>
          <a:p>
            <a:pPr marL="0" indent="0">
              <a:spcAft>
                <a:spcPct val="60000"/>
              </a:spcAft>
              <a:buNone/>
            </a:pPr>
            <a:r>
              <a:rPr lang="en-US" altLang="en-US" sz="2400" dirty="0">
                <a:ea typeface="ＭＳ Ｐゴシック" panose="020B0600070205080204" pitchFamily="34" charset="-128"/>
              </a:rPr>
              <a:t>Do these match up to the words being used?</a:t>
            </a:r>
            <a:endParaRPr lang="en-GB" altLang="en-US" sz="2400" dirty="0">
              <a:ea typeface="ＭＳ Ｐゴシック" panose="020B0600070205080204" pitchFamily="34" charset="-128"/>
            </a:endParaRPr>
          </a:p>
          <a:p>
            <a:pPr marL="0" indent="0">
              <a:buNone/>
            </a:pPr>
            <a:r>
              <a:rPr lang="en-US" altLang="en-US" sz="2400" dirty="0">
                <a:ea typeface="ＭＳ Ｐゴシック" panose="020B0600070205080204" pitchFamily="34" charset="-128"/>
              </a:rPr>
              <a:t>PART II: Listen to the phrases being read out again. Using active listening, how would you respond to each statement?</a:t>
            </a:r>
          </a:p>
          <a:p>
            <a:pPr marL="0" indent="0">
              <a:buNone/>
            </a:pPr>
            <a:r>
              <a:rPr lang="en-US" altLang="en-US" sz="2400" dirty="0">
                <a:ea typeface="ＭＳ Ｐゴシック" panose="020B0600070205080204" pitchFamily="34" charset="-128"/>
              </a:rPr>
              <a:t>Can you also use non-verbal communication to respond? 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07AA5-D9B0-4FC3-B14D-DF46EB961BE9}"/>
              </a:ext>
            </a:extLst>
          </p:cNvPr>
          <p:cNvSpPr>
            <a:spLocks noGrp="1"/>
          </p:cNvSpPr>
          <p:nvPr>
            <p:ph type="title"/>
          </p:nvPr>
        </p:nvSpPr>
        <p:spPr/>
        <p:txBody>
          <a:bodyPr/>
          <a:lstStyle/>
          <a:p>
            <a:r>
              <a:rPr lang="de-DE" dirty="0"/>
              <a:t>REFLECTIVE QUESTIONS I</a:t>
            </a:r>
            <a:endParaRPr lang="en-GB" dirty="0"/>
          </a:p>
        </p:txBody>
      </p:sp>
      <p:sp>
        <p:nvSpPr>
          <p:cNvPr id="4" name="Content Placeholder 3">
            <a:extLst>
              <a:ext uri="{FF2B5EF4-FFF2-40B4-BE49-F238E27FC236}">
                <a16:creationId xmlns:a16="http://schemas.microsoft.com/office/drawing/2014/main" id="{A06D1028-F7DE-4DA3-A50E-2BE7764E4684}"/>
              </a:ext>
            </a:extLst>
          </p:cNvPr>
          <p:cNvSpPr>
            <a:spLocks noGrp="1"/>
          </p:cNvSpPr>
          <p:nvPr>
            <p:ph idx="1"/>
          </p:nvPr>
        </p:nvSpPr>
        <p:spPr>
          <a:xfrm>
            <a:off x="1482810" y="2256309"/>
            <a:ext cx="9870989" cy="3512494"/>
          </a:xfrm>
        </p:spPr>
        <p:txBody>
          <a:bodyPr>
            <a:normAutofit/>
          </a:bodyPr>
          <a:lstStyle/>
          <a:p>
            <a:pPr marL="514350" indent="-514350">
              <a:buAutoNum type="arabicPeriod"/>
            </a:pPr>
            <a:r>
              <a:rPr lang="en-GB" dirty="0"/>
              <a:t>Why do you think asking open questions and listening actively is important as an </a:t>
            </a:r>
            <a:r>
              <a:rPr lang="en-GB" dirty="0" err="1"/>
              <a:t>intandem</a:t>
            </a:r>
            <a:r>
              <a:rPr lang="en-GB" dirty="0"/>
              <a:t> mentor?</a:t>
            </a:r>
          </a:p>
          <a:p>
            <a:pPr marL="514350" indent="-514350">
              <a:buAutoNum type="arabicPeriod"/>
            </a:pPr>
            <a:endParaRPr lang="en-GB" dirty="0"/>
          </a:p>
          <a:p>
            <a:pPr marL="514350" indent="-514350">
              <a:buAutoNum type="arabicPeriod"/>
            </a:pPr>
            <a:r>
              <a:rPr lang="en-GB" dirty="0"/>
              <a:t>How do you think communicating with your mentee – especially over the phone or online – will be different to communicating with your friends or colleagues?</a:t>
            </a:r>
          </a:p>
        </p:txBody>
      </p:sp>
    </p:spTree>
    <p:extLst>
      <p:ext uri="{BB962C8B-B14F-4D97-AF65-F5344CB8AC3E}">
        <p14:creationId xmlns:p14="http://schemas.microsoft.com/office/powerpoint/2010/main" val="401810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82CD3-CE77-4E65-8ADB-A97FE333674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E1D8D3E-E1AB-4066-B1F5-CB0B0D85C9E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6D460BB8-0980-45D9-A19D-45C4016E7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Picture 6" descr="A close up of a logo&#10;&#10;Description automatically generated">
            <a:extLst>
              <a:ext uri="{FF2B5EF4-FFF2-40B4-BE49-F238E27FC236}">
                <a16:creationId xmlns:a16="http://schemas.microsoft.com/office/drawing/2014/main" id="{4EEFA508-DF45-467B-B202-8F02BE07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338831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7FA84962-3F3A-416D-A1A2-D3A364C815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7D50176-73F2-4FA4-925F-7FFF033BEFA2}"/>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pic>
        <p:nvPicPr>
          <p:cNvPr id="5" name="Picture 4" descr="A close up of a logo&#10;&#10;Description automatically generated">
            <a:extLst>
              <a:ext uri="{FF2B5EF4-FFF2-40B4-BE49-F238E27FC236}">
                <a16:creationId xmlns:a16="http://schemas.microsoft.com/office/drawing/2014/main" id="{8614A23D-59E2-4123-BDC6-303152BF0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3670327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AB943-1F48-4592-B820-E652ADD92C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25B529A2-1DCD-4725-9FE3-1C4605FE6A49}"/>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6FB7D6D1-112F-467A-891E-E82674158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C464C510-3EA2-4EE7-9644-2037FF6CA97F}"/>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F346A7AE-DAA7-4497-A5C0-4DE9364D57A8}"/>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57320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77E96CC8-34B5-48A5-B83F-42A6C9C56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8DD2E982-DBFC-474F-9428-AA1DCE411356}"/>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7" name="Picture 6" descr="A close up of a logo&#10;&#10;Description automatically generated">
            <a:extLst>
              <a:ext uri="{FF2B5EF4-FFF2-40B4-BE49-F238E27FC236}">
                <a16:creationId xmlns:a16="http://schemas.microsoft.com/office/drawing/2014/main" id="{96328FD3-FAF7-49C4-AF6B-40CCC4842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8" name="TextBox 7">
            <a:extLst>
              <a:ext uri="{FF2B5EF4-FFF2-40B4-BE49-F238E27FC236}">
                <a16:creationId xmlns:a16="http://schemas.microsoft.com/office/drawing/2014/main" id="{AE5952C2-891E-4D45-9EBC-FAEF8998D1BF}"/>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9BD3AEFA-0E45-4F73-8743-ACF06A78B26B}"/>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4866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8B73CD4F-FFB7-4FEA-8942-BAA86F5EA8FF}"/>
              </a:ext>
            </a:extLst>
          </p:cNvPr>
          <p:cNvPicPr>
            <a:picLocks noChangeAspect="1"/>
          </p:cNvPicPr>
          <p:nvPr/>
        </p:nvPicPr>
        <p:blipFill rotWithShape="1">
          <a:blip r:embed="rId2">
            <a:extLst>
              <a:ext uri="{28A0092B-C50C-407E-A947-70E740481C1C}">
                <a14:useLocalDpi xmlns:a14="http://schemas.microsoft.com/office/drawing/2010/main" val="0"/>
              </a:ext>
            </a:extLst>
          </a:blip>
          <a:srcRect b="1112"/>
          <a:stretch/>
        </p:blipFill>
        <p:spPr>
          <a:xfrm>
            <a:off x="0" y="1"/>
            <a:ext cx="12192000" cy="6781800"/>
          </a:xfrm>
          <a:prstGeom prst="rect">
            <a:avLst/>
          </a:prstGeom>
        </p:spPr>
      </p:pic>
      <p:sp>
        <p:nvSpPr>
          <p:cNvPr id="4" name="TextBox 3">
            <a:extLst>
              <a:ext uri="{FF2B5EF4-FFF2-40B4-BE49-F238E27FC236}">
                <a16:creationId xmlns:a16="http://schemas.microsoft.com/office/drawing/2014/main" id="{A016ABAA-19A1-428D-9CB2-A02DE2B6896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CE63B4A-DA93-4095-9427-48B742B95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4"/>
            <a:ext cx="1200288" cy="1133475"/>
          </a:xfrm>
          <a:prstGeom prst="rect">
            <a:avLst/>
          </a:prstGeom>
        </p:spPr>
      </p:pic>
      <p:sp>
        <p:nvSpPr>
          <p:cNvPr id="6" name="TextBox 5">
            <a:extLst>
              <a:ext uri="{FF2B5EF4-FFF2-40B4-BE49-F238E27FC236}">
                <a16:creationId xmlns:a16="http://schemas.microsoft.com/office/drawing/2014/main" id="{14857FC9-FCF0-4C65-9ADA-78F4449583C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8" name="TextBox 7">
            <a:extLst>
              <a:ext uri="{FF2B5EF4-FFF2-40B4-BE49-F238E27FC236}">
                <a16:creationId xmlns:a16="http://schemas.microsoft.com/office/drawing/2014/main" id="{A164A6FD-7BED-4DC1-8ECA-DFED27825BE4}"/>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67518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544800A8-51D5-4D53-BCD6-3D5D16B1B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C98C917C-2F21-4F75-A665-4E04BB7BE27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CE9F11BE-492A-4B44-BC0A-57B610E42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54EEC75-9B6B-4475-BBA0-AE7401BE83AA}"/>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978786C4-6C7B-491E-B529-63508B61C49A}"/>
              </a:ext>
            </a:extLst>
          </p:cNvPr>
          <p:cNvSpPr txBox="1"/>
          <p:nvPr/>
        </p:nvSpPr>
        <p:spPr>
          <a:xfrm>
            <a:off x="2409825" y="4048125"/>
            <a:ext cx="1428750"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
        <p:nvSpPr>
          <p:cNvPr id="8" name="TextBox 7">
            <a:extLst>
              <a:ext uri="{FF2B5EF4-FFF2-40B4-BE49-F238E27FC236}">
                <a16:creationId xmlns:a16="http://schemas.microsoft.com/office/drawing/2014/main" id="{7D67DD4F-89DF-4AD9-A71F-BFF85E9D80A4}"/>
              </a:ext>
            </a:extLst>
          </p:cNvPr>
          <p:cNvSpPr txBox="1"/>
          <p:nvPr/>
        </p:nvSpPr>
        <p:spPr>
          <a:xfrm>
            <a:off x="8946293" y="2681417"/>
            <a:ext cx="1404000" cy="324000"/>
          </a:xfrm>
          <a:prstGeom prst="rect">
            <a:avLst/>
          </a:prstGeom>
          <a:solidFill>
            <a:schemeClr val="bg1"/>
          </a:solidFill>
        </p:spPr>
        <p:txBody>
          <a:bodyPr wrap="square" rtlCol="0">
            <a:spAutoFit/>
          </a:bodyPr>
          <a:lstStyle/>
          <a:p>
            <a:r>
              <a:rPr lang="de-DE" sz="1600" dirty="0">
                <a:latin typeface="Arial Narrow" panose="020B0606020202030204" pitchFamily="34" charset="0"/>
              </a:rPr>
              <a:t>your</a:t>
            </a:r>
            <a:r>
              <a:rPr lang="de-DE" dirty="0">
                <a:latin typeface="Arial Narrow" panose="020B0606020202030204" pitchFamily="34" charset="0"/>
              </a:rPr>
              <a:t> </a:t>
            </a:r>
            <a:r>
              <a:rPr lang="de-DE" sz="1600" dirty="0">
                <a:latin typeface="Arial Narrow" panose="020B0606020202030204" pitchFamily="34" charset="0"/>
              </a:rPr>
              <a:t>mentee</a:t>
            </a:r>
            <a:r>
              <a:rPr lang="de-DE" dirty="0">
                <a:latin typeface="Arial Narrow" panose="020B0606020202030204" pitchFamily="34" charset="0"/>
              </a:rPr>
              <a:t>,</a:t>
            </a:r>
            <a:endParaRPr lang="en-GB" dirty="0">
              <a:latin typeface="Arial Narrow" panose="020B0606020202030204" pitchFamily="34" charset="0"/>
            </a:endParaRPr>
          </a:p>
        </p:txBody>
      </p:sp>
    </p:spTree>
    <p:extLst>
      <p:ext uri="{BB962C8B-B14F-4D97-AF65-F5344CB8AC3E}">
        <p14:creationId xmlns:p14="http://schemas.microsoft.com/office/powerpoint/2010/main" val="423620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38C25F3B-C375-4FF1-9ED6-7DFB55E6C8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E654FAE-F5C5-4A30-A8DD-7BEFC678D88B}"/>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FE305A3-8315-4E64-8E6B-F6F7F4C88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DEBCB062-DD67-4CE1-9D4F-D7F7B4669B12}"/>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Tree>
    <p:extLst>
      <p:ext uri="{BB962C8B-B14F-4D97-AF65-F5344CB8AC3E}">
        <p14:creationId xmlns:p14="http://schemas.microsoft.com/office/powerpoint/2010/main" val="175788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flower&#10;&#10;Description automatically generated">
            <a:extLst>
              <a:ext uri="{FF2B5EF4-FFF2-40B4-BE49-F238E27FC236}">
                <a16:creationId xmlns:a16="http://schemas.microsoft.com/office/drawing/2014/main" id="{4DE02BA5-D3E9-41A2-9E80-E6195AB0A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AE4140D3-255C-4937-B006-611B25C62611}"/>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A7037BD8-5FBE-46E6-BB5B-E1E7DBE36B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177D9FC-37C5-4A9F-AC35-479EDD323DBA}"/>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2C55D120-8AB8-4BCC-A76F-7CDA2CD4CD8B}"/>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263222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BE67D21-51CA-4654-89D4-1181AD5082B3}"/>
              </a:ext>
            </a:extLst>
          </p:cNvPr>
          <p:cNvSpPr>
            <a:spLocks noGrp="1"/>
          </p:cNvSpPr>
          <p:nvPr>
            <p:ph type="title"/>
          </p:nvPr>
        </p:nvSpPr>
        <p:spPr>
          <a:xfrm>
            <a:off x="3560764" y="495300"/>
            <a:ext cx="6878637" cy="1009650"/>
          </a:xfrm>
        </p:spPr>
        <p:txBody>
          <a:bodyPr/>
          <a:lstStyle/>
          <a:p>
            <a:r>
              <a:rPr lang="en-GB" altLang="en-US" sz="3200">
                <a:solidFill>
                  <a:srgbClr val="88CD0D"/>
                </a:solidFill>
                <a:ea typeface="ＭＳ Ｐゴシック" panose="020B0600070205080204" pitchFamily="34" charset="-128"/>
              </a:rPr>
              <a:t>Effective communication </a:t>
            </a:r>
            <a:br>
              <a:rPr lang="en-GB" altLang="en-US" sz="3200">
                <a:solidFill>
                  <a:srgbClr val="88CD0D"/>
                </a:solidFill>
                <a:ea typeface="ＭＳ Ｐゴシック" panose="020B0600070205080204" pitchFamily="34" charset="-128"/>
              </a:rPr>
            </a:br>
            <a:r>
              <a:rPr lang="en-GB" altLang="en-US" sz="3200">
                <a:solidFill>
                  <a:srgbClr val="88CD0D"/>
                </a:solidFill>
                <a:ea typeface="ＭＳ Ｐゴシック" panose="020B0600070205080204" pitchFamily="34" charset="-128"/>
              </a:rPr>
              <a:t>requires:</a:t>
            </a:r>
            <a:endParaRPr lang="en-US" altLang="en-US" sz="3200">
              <a:solidFill>
                <a:srgbClr val="FF0000"/>
              </a:solidFill>
              <a:ea typeface="ＭＳ Ｐゴシック" panose="020B0600070205080204" pitchFamily="34" charset="-128"/>
            </a:endParaRPr>
          </a:p>
        </p:txBody>
      </p:sp>
      <p:sp>
        <p:nvSpPr>
          <p:cNvPr id="293891" name="Rectangle 3">
            <a:extLst>
              <a:ext uri="{FF2B5EF4-FFF2-40B4-BE49-F238E27FC236}">
                <a16:creationId xmlns:a16="http://schemas.microsoft.com/office/drawing/2014/main" id="{F1B6FFC8-CCA3-4EA6-AD46-8D4CEB008D1E}"/>
              </a:ext>
            </a:extLst>
          </p:cNvPr>
          <p:cNvSpPr>
            <a:spLocks noGrp="1" noChangeArrowheads="1"/>
          </p:cNvSpPr>
          <p:nvPr>
            <p:ph type="body" idx="1"/>
          </p:nvPr>
        </p:nvSpPr>
        <p:spPr>
          <a:xfrm>
            <a:off x="2876550" y="1962150"/>
            <a:ext cx="7323138" cy="4210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working in partnership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being open, authentic and honest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good listening skills</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being non-judgmental</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seeking clarification when you need it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observing </a:t>
            </a:r>
          </a:p>
          <a:p>
            <a:pPr marL="354013" indent="-354013">
              <a:buClr>
                <a:srgbClr val="88CD0D"/>
              </a:buClr>
              <a:buFont typeface="Wingdings" panose="05000000000000000000" pitchFamily="2" charset="2"/>
              <a:buChar char="§"/>
            </a:pPr>
            <a:r>
              <a:rPr lang="en-GB" altLang="en-US" sz="2400" dirty="0">
                <a:ea typeface="ＭＳ Ｐゴシック" panose="020B0600070205080204" pitchFamily="34" charset="-128"/>
              </a:rPr>
              <a:t>not making assumptions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3891">
                                            <p:txEl>
                                              <p:pRg st="1" end="1"/>
                                            </p:txEl>
                                          </p:spTgt>
                                        </p:tgtEl>
                                        <p:attrNameLst>
                                          <p:attrName>style.visibility</p:attrName>
                                        </p:attrNameLst>
                                      </p:cBhvr>
                                      <p:to>
                                        <p:strVal val="visible"/>
                                      </p:to>
                                    </p:set>
                                    <p:anim calcmode="lin" valueType="num">
                                      <p:cBhvr additive="base">
                                        <p:cTn id="13" dur="500" fill="hold"/>
                                        <p:tgtEl>
                                          <p:spTgt spid="2938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3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3891">
                                            <p:txEl>
                                              <p:pRg st="2" end="2"/>
                                            </p:txEl>
                                          </p:spTgt>
                                        </p:tgtEl>
                                        <p:attrNameLst>
                                          <p:attrName>style.visibility</p:attrName>
                                        </p:attrNameLst>
                                      </p:cBhvr>
                                      <p:to>
                                        <p:strVal val="visible"/>
                                      </p:to>
                                    </p:set>
                                    <p:anim calcmode="lin" valueType="num">
                                      <p:cBhvr additive="base">
                                        <p:cTn id="19" dur="500" fill="hold"/>
                                        <p:tgtEl>
                                          <p:spTgt spid="2938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3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891">
                                            <p:txEl>
                                              <p:pRg st="3" end="3"/>
                                            </p:txEl>
                                          </p:spTgt>
                                        </p:tgtEl>
                                        <p:attrNameLst>
                                          <p:attrName>style.visibility</p:attrName>
                                        </p:attrNameLst>
                                      </p:cBhvr>
                                      <p:to>
                                        <p:strVal val="visible"/>
                                      </p:to>
                                    </p:set>
                                    <p:anim calcmode="lin" valueType="num">
                                      <p:cBhvr additive="base">
                                        <p:cTn id="25" dur="500" fill="hold"/>
                                        <p:tgtEl>
                                          <p:spTgt spid="2938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3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3891">
                                            <p:txEl>
                                              <p:pRg st="4" end="4"/>
                                            </p:txEl>
                                          </p:spTgt>
                                        </p:tgtEl>
                                        <p:attrNameLst>
                                          <p:attrName>style.visibility</p:attrName>
                                        </p:attrNameLst>
                                      </p:cBhvr>
                                      <p:to>
                                        <p:strVal val="visible"/>
                                      </p:to>
                                    </p:set>
                                    <p:anim calcmode="lin" valueType="num">
                                      <p:cBhvr additive="base">
                                        <p:cTn id="31" dur="500" fill="hold"/>
                                        <p:tgtEl>
                                          <p:spTgt spid="2938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3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3891">
                                            <p:txEl>
                                              <p:pRg st="5" end="5"/>
                                            </p:txEl>
                                          </p:spTgt>
                                        </p:tgtEl>
                                        <p:attrNameLst>
                                          <p:attrName>style.visibility</p:attrName>
                                        </p:attrNameLst>
                                      </p:cBhvr>
                                      <p:to>
                                        <p:strVal val="visible"/>
                                      </p:to>
                                    </p:set>
                                    <p:anim calcmode="lin" valueType="num">
                                      <p:cBhvr additive="base">
                                        <p:cTn id="37" dur="500" fill="hold"/>
                                        <p:tgtEl>
                                          <p:spTgt spid="2938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38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293891">
                                            <p:txEl>
                                              <p:pRg st="6" end="6"/>
                                            </p:txEl>
                                          </p:spTgt>
                                        </p:tgtEl>
                                        <p:attrNameLst>
                                          <p:attrName>style.visibility</p:attrName>
                                        </p:attrNameLst>
                                      </p:cBhvr>
                                      <p:to>
                                        <p:strVal val="visible"/>
                                      </p:to>
                                    </p:set>
                                    <p:anim calcmode="lin" valueType="num">
                                      <p:cBhvr additive="base">
                                        <p:cTn id="43" dur="500" fill="hold"/>
                                        <p:tgtEl>
                                          <p:spTgt spid="2938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93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63FA7E50-5FE1-4E7A-8B72-127FF0E19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5935B1ED-E102-4109-94FA-4B50FA22205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7AD69A1F-CA0F-4C2B-AABF-FB21B6B10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30A1285F-AC34-461C-B9D5-F027B1B7669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FFD3A9DD-4B84-44FF-AFC6-BBC7F5A49A49}"/>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388711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3A5E313A-D3D5-434E-83CE-93FC79BF3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6" name="TextBox 5">
            <a:extLst>
              <a:ext uri="{FF2B5EF4-FFF2-40B4-BE49-F238E27FC236}">
                <a16:creationId xmlns:a16="http://schemas.microsoft.com/office/drawing/2014/main" id="{94D9E53A-5C03-4B31-BC2B-316507535CC7}"/>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7" name="Picture 6" descr="A close up of a logo&#10;&#10;Description automatically generated">
            <a:extLst>
              <a:ext uri="{FF2B5EF4-FFF2-40B4-BE49-F238E27FC236}">
                <a16:creationId xmlns:a16="http://schemas.microsoft.com/office/drawing/2014/main" id="{C3E1539C-56F9-495E-B97E-A3D599F9A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8" name="TextBox 7">
            <a:extLst>
              <a:ext uri="{FF2B5EF4-FFF2-40B4-BE49-F238E27FC236}">
                <a16:creationId xmlns:a16="http://schemas.microsoft.com/office/drawing/2014/main" id="{16D08FE1-61C1-48A8-8343-E120A2E69031}"/>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D59075FA-8361-4B6E-84F8-E263E2252866}"/>
              </a:ext>
            </a:extLst>
          </p:cNvPr>
          <p:cNvSpPr txBox="1"/>
          <p:nvPr/>
        </p:nvSpPr>
        <p:spPr>
          <a:xfrm>
            <a:off x="9496424" y="4657725"/>
            <a:ext cx="1495288"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mentee‘s</a:t>
            </a:r>
            <a:endParaRPr lang="en-GB" dirty="0">
              <a:latin typeface="Arial Narrow" panose="020B0606020202030204" pitchFamily="34" charset="0"/>
            </a:endParaRPr>
          </a:p>
        </p:txBody>
      </p:sp>
      <p:sp>
        <p:nvSpPr>
          <p:cNvPr id="10" name="TextBox 9">
            <a:extLst>
              <a:ext uri="{FF2B5EF4-FFF2-40B4-BE49-F238E27FC236}">
                <a16:creationId xmlns:a16="http://schemas.microsoft.com/office/drawing/2014/main" id="{2067E431-A469-4D9E-BD04-297F4D619120}"/>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Tree>
    <p:extLst>
      <p:ext uri="{BB962C8B-B14F-4D97-AF65-F5344CB8AC3E}">
        <p14:creationId xmlns:p14="http://schemas.microsoft.com/office/powerpoint/2010/main" val="98604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F0C79652-A51E-44CF-B0C2-EF0019B0CF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F26FFC15-444D-42DD-B0FB-7F3111C45E5C}"/>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58E12FB4-7510-40F4-BCFF-83E2E0676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54B4DEFA-4C3A-459A-B03F-DEB111B392A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9DEBDA5F-1EE2-4DF7-81CD-F638EB0F1525}"/>
              </a:ext>
            </a:extLst>
          </p:cNvPr>
          <p:cNvSpPr txBox="1"/>
          <p:nvPr/>
        </p:nvSpPr>
        <p:spPr>
          <a:xfrm>
            <a:off x="2124073" y="4029075"/>
            <a:ext cx="1314451"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a:t>
            </a:r>
            <a:endParaRPr lang="en-GB" dirty="0">
              <a:latin typeface="Arial Narrow" panose="020B0606020202030204" pitchFamily="34" charset="0"/>
            </a:endParaRPr>
          </a:p>
        </p:txBody>
      </p:sp>
      <p:sp>
        <p:nvSpPr>
          <p:cNvPr id="8" name="TextBox 7">
            <a:extLst>
              <a:ext uri="{FF2B5EF4-FFF2-40B4-BE49-F238E27FC236}">
                <a16:creationId xmlns:a16="http://schemas.microsoft.com/office/drawing/2014/main" id="{702AA89C-8057-4784-8BE5-9160D1B3E885}"/>
              </a:ext>
            </a:extLst>
          </p:cNvPr>
          <p:cNvSpPr txBox="1"/>
          <p:nvPr/>
        </p:nvSpPr>
        <p:spPr>
          <a:xfrm>
            <a:off x="9496424" y="4657725"/>
            <a:ext cx="1495288" cy="369332"/>
          </a:xfrm>
          <a:prstGeom prst="rect">
            <a:avLst/>
          </a:prstGeom>
          <a:solidFill>
            <a:schemeClr val="bg1"/>
          </a:solidFill>
        </p:spPr>
        <p:txBody>
          <a:bodyPr wrap="square" rtlCol="0">
            <a:spAutoFit/>
          </a:bodyPr>
          <a:lstStyle/>
          <a:p>
            <a:r>
              <a:rPr lang="de-DE" dirty="0">
                <a:latin typeface="Arial Narrow" panose="020B0606020202030204" pitchFamily="34" charset="0"/>
              </a:rPr>
              <a:t>your mentee‘s</a:t>
            </a:r>
            <a:endParaRPr lang="en-GB" dirty="0">
              <a:latin typeface="Arial Narrow" panose="020B0606020202030204" pitchFamily="34" charset="0"/>
            </a:endParaRPr>
          </a:p>
        </p:txBody>
      </p:sp>
    </p:spTree>
    <p:extLst>
      <p:ext uri="{BB962C8B-B14F-4D97-AF65-F5344CB8AC3E}">
        <p14:creationId xmlns:p14="http://schemas.microsoft.com/office/powerpoint/2010/main" val="22479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F91CCB73-08C4-4D46-8CE5-777FC4D0D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6237FAB9-AAB9-480A-96D3-DAED6C7AB9F2}"/>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E2695369-8B7A-4288-8C2C-51296FA7E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F4E51AFA-1994-4915-8628-277038EB8143}"/>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2E6AAE38-C923-4E08-BC00-6819DBD98325}"/>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3790078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lower&#10;&#10;Description automatically generated">
            <a:extLst>
              <a:ext uri="{FF2B5EF4-FFF2-40B4-BE49-F238E27FC236}">
                <a16:creationId xmlns:a16="http://schemas.microsoft.com/office/drawing/2014/main" id="{C4012D84-CA09-43DD-BEB6-069F6E230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Picture 4" descr="A close up of a logo&#10;&#10;Description automatically generated">
            <a:extLst>
              <a:ext uri="{FF2B5EF4-FFF2-40B4-BE49-F238E27FC236}">
                <a16:creationId xmlns:a16="http://schemas.microsoft.com/office/drawing/2014/main" id="{800619E0-D7AA-48A6-A0F8-454E9E344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4"/>
            <a:ext cx="1200288" cy="1133475"/>
          </a:xfrm>
          <a:prstGeom prst="rect">
            <a:avLst/>
          </a:prstGeom>
        </p:spPr>
      </p:pic>
      <p:sp>
        <p:nvSpPr>
          <p:cNvPr id="8" name="TextBox 7">
            <a:extLst>
              <a:ext uri="{FF2B5EF4-FFF2-40B4-BE49-F238E27FC236}">
                <a16:creationId xmlns:a16="http://schemas.microsoft.com/office/drawing/2014/main" id="{CF143AFA-36BC-4808-A058-D2E69C8357B6}"/>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9" name="TextBox 8">
            <a:extLst>
              <a:ext uri="{FF2B5EF4-FFF2-40B4-BE49-F238E27FC236}">
                <a16:creationId xmlns:a16="http://schemas.microsoft.com/office/drawing/2014/main" id="{6AD13941-9A0C-4FEF-964B-E2E483CBF62C}"/>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115657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DA6B475C-D47C-48BF-9A79-99B212A3A9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DA15343F-983E-434D-8FD1-B23AC5DBA39A}"/>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8070952C-7F41-4FC7-BD00-930D4AF5F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AFA566B0-EFF7-4101-A9C7-AD14D67D870B}"/>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45C46F15-177A-4B72-B0A6-509F1C6195B3}"/>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2004828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AABD5943-B55C-47F2-AFCF-509272C31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E2357507-FAAA-431E-A3CE-5470A5EF8779}"/>
              </a:ext>
            </a:extLst>
          </p:cNvPr>
          <p:cNvSpPr txBox="1"/>
          <p:nvPr/>
        </p:nvSpPr>
        <p:spPr>
          <a:xfrm>
            <a:off x="5288280" y="1056640"/>
            <a:ext cx="2570480" cy="369332"/>
          </a:xfrm>
          <a:prstGeom prst="rect">
            <a:avLst/>
          </a:prstGeom>
          <a:solidFill>
            <a:schemeClr val="bg1"/>
          </a:solidFill>
        </p:spPr>
        <p:txBody>
          <a:bodyPr wrap="square" rtlCol="0">
            <a:spAutoFit/>
          </a:bodyPr>
          <a:lstStyle/>
          <a:p>
            <a:r>
              <a:rPr lang="de-DE" dirty="0"/>
              <a:t>mentoring at a distance</a:t>
            </a:r>
            <a:endParaRPr lang="en-GB" dirty="0"/>
          </a:p>
        </p:txBody>
      </p:sp>
      <p:pic>
        <p:nvPicPr>
          <p:cNvPr id="5" name="Picture 4" descr="A close up of a logo&#10;&#10;Description automatically generated">
            <a:extLst>
              <a:ext uri="{FF2B5EF4-FFF2-40B4-BE49-F238E27FC236}">
                <a16:creationId xmlns:a16="http://schemas.microsoft.com/office/drawing/2014/main" id="{154AACA2-A4A4-49A3-BFB7-533896FAB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
        <p:nvSpPr>
          <p:cNvPr id="6" name="TextBox 5">
            <a:extLst>
              <a:ext uri="{FF2B5EF4-FFF2-40B4-BE49-F238E27FC236}">
                <a16:creationId xmlns:a16="http://schemas.microsoft.com/office/drawing/2014/main" id="{D6D18E9E-5479-44FD-8552-D5D51626E7F8}"/>
              </a:ext>
            </a:extLst>
          </p:cNvPr>
          <p:cNvSpPr txBox="1"/>
          <p:nvPr/>
        </p:nvSpPr>
        <p:spPr>
          <a:xfrm>
            <a:off x="5307330" y="1047115"/>
            <a:ext cx="2570480" cy="384721"/>
          </a:xfrm>
          <a:prstGeom prst="rect">
            <a:avLst/>
          </a:prstGeom>
          <a:solidFill>
            <a:schemeClr val="bg1"/>
          </a:solidFill>
        </p:spPr>
        <p:txBody>
          <a:bodyPr wrap="square" rtlCol="0">
            <a:spAutoFit/>
          </a:bodyPr>
          <a:lstStyle/>
          <a:p>
            <a:r>
              <a:rPr lang="de-DE" sz="1900" dirty="0"/>
              <a:t>mentoring at a distance</a:t>
            </a:r>
            <a:endParaRPr lang="en-GB" sz="1900" dirty="0"/>
          </a:p>
        </p:txBody>
      </p:sp>
      <p:sp>
        <p:nvSpPr>
          <p:cNvPr id="7" name="TextBox 6">
            <a:extLst>
              <a:ext uri="{FF2B5EF4-FFF2-40B4-BE49-F238E27FC236}">
                <a16:creationId xmlns:a16="http://schemas.microsoft.com/office/drawing/2014/main" id="{38B34A1D-12AF-43B3-82D0-2E212F980F58}"/>
              </a:ext>
            </a:extLst>
          </p:cNvPr>
          <p:cNvSpPr txBox="1"/>
          <p:nvPr/>
        </p:nvSpPr>
        <p:spPr>
          <a:xfrm>
            <a:off x="590549" y="2781300"/>
            <a:ext cx="1419226" cy="353943"/>
          </a:xfrm>
          <a:prstGeom prst="rect">
            <a:avLst/>
          </a:prstGeom>
          <a:solidFill>
            <a:schemeClr val="bg1"/>
          </a:solidFill>
        </p:spPr>
        <p:txBody>
          <a:bodyPr wrap="square" rtlCol="0">
            <a:spAutoFit/>
          </a:bodyPr>
          <a:lstStyle/>
          <a:p>
            <a:r>
              <a:rPr lang="de-DE" sz="1700" dirty="0">
                <a:latin typeface="Arial Narrow" panose="020B0606020202030204" pitchFamily="34" charset="0"/>
              </a:rPr>
              <a:t>your mentee</a:t>
            </a:r>
            <a:endParaRPr lang="en-GB" sz="1700" dirty="0">
              <a:latin typeface="Arial Narrow" panose="020B0606020202030204" pitchFamily="34" charset="0"/>
            </a:endParaRPr>
          </a:p>
        </p:txBody>
      </p:sp>
    </p:spTree>
    <p:extLst>
      <p:ext uri="{BB962C8B-B14F-4D97-AF65-F5344CB8AC3E}">
        <p14:creationId xmlns:p14="http://schemas.microsoft.com/office/powerpoint/2010/main" val="267873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807AA5-D9B0-4FC3-B14D-DF46EB961BE9}"/>
              </a:ext>
            </a:extLst>
          </p:cNvPr>
          <p:cNvSpPr>
            <a:spLocks noGrp="1"/>
          </p:cNvSpPr>
          <p:nvPr>
            <p:ph type="title"/>
          </p:nvPr>
        </p:nvSpPr>
        <p:spPr/>
        <p:txBody>
          <a:bodyPr/>
          <a:lstStyle/>
          <a:p>
            <a:r>
              <a:rPr lang="de-DE" dirty="0"/>
              <a:t>REFLECTIVE QUESTIONS II</a:t>
            </a:r>
            <a:endParaRPr lang="en-GB" dirty="0"/>
          </a:p>
        </p:txBody>
      </p:sp>
      <p:sp>
        <p:nvSpPr>
          <p:cNvPr id="4" name="Content Placeholder 3">
            <a:extLst>
              <a:ext uri="{FF2B5EF4-FFF2-40B4-BE49-F238E27FC236}">
                <a16:creationId xmlns:a16="http://schemas.microsoft.com/office/drawing/2014/main" id="{A06D1028-F7DE-4DA3-A50E-2BE7764E4684}"/>
              </a:ext>
            </a:extLst>
          </p:cNvPr>
          <p:cNvSpPr>
            <a:spLocks noGrp="1"/>
          </p:cNvSpPr>
          <p:nvPr>
            <p:ph idx="1"/>
          </p:nvPr>
        </p:nvSpPr>
        <p:spPr>
          <a:xfrm>
            <a:off x="1331440" y="1924479"/>
            <a:ext cx="9529119" cy="3697845"/>
          </a:xfrm>
        </p:spPr>
        <p:txBody>
          <a:bodyPr>
            <a:normAutofit/>
          </a:bodyPr>
          <a:lstStyle/>
          <a:p>
            <a:pPr marL="514350" indent="-514350">
              <a:buAutoNum type="arabicPeriod"/>
            </a:pPr>
            <a:r>
              <a:rPr lang="en-GB" dirty="0"/>
              <a:t>Do you think active listening is different (easier/harder?) over the phone or on a video call? How?</a:t>
            </a:r>
          </a:p>
          <a:p>
            <a:pPr marL="514350" indent="-514350">
              <a:buAutoNum type="arabicPeriod"/>
            </a:pPr>
            <a:r>
              <a:rPr lang="en-GB" dirty="0"/>
              <a:t>Where would you make your phone/video calls? Where is your distraction-free space where you can be alone for the duration of the call?</a:t>
            </a:r>
          </a:p>
          <a:p>
            <a:pPr marL="514350" indent="-514350">
              <a:buAutoNum type="arabicPeriod"/>
            </a:pPr>
            <a:r>
              <a:rPr lang="en-GB" dirty="0"/>
              <a:t>Do you think it’s important to do an activity with your mentee, even over the phone/video? Why?</a:t>
            </a:r>
          </a:p>
          <a:p>
            <a:pPr marL="514350" indent="-514350">
              <a:buAutoNum type="arabicPeriod"/>
            </a:pPr>
            <a:r>
              <a:rPr lang="en-GB" dirty="0"/>
              <a:t>Can you think of any activities that would work at a distance?</a:t>
            </a:r>
          </a:p>
          <a:p>
            <a:pPr marL="0" indent="0">
              <a:buNone/>
            </a:pPr>
            <a:endParaRPr lang="en-GB" dirty="0"/>
          </a:p>
        </p:txBody>
      </p:sp>
    </p:spTree>
    <p:extLst>
      <p:ext uri="{BB962C8B-B14F-4D97-AF65-F5344CB8AC3E}">
        <p14:creationId xmlns:p14="http://schemas.microsoft.com/office/powerpoint/2010/main" val="303389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9AF7-E3C2-48D1-BCD9-3E6D3DDC5226}"/>
              </a:ext>
            </a:extLst>
          </p:cNvPr>
          <p:cNvSpPr>
            <a:spLocks noGrp="1"/>
          </p:cNvSpPr>
          <p:nvPr>
            <p:ph type="title"/>
          </p:nvPr>
        </p:nvSpPr>
        <p:spPr/>
        <p:txBody>
          <a:bodyPr/>
          <a:lstStyle/>
          <a:p>
            <a:r>
              <a:rPr lang="en-GB" dirty="0"/>
              <a:t>Example game plan for a phone/video call</a:t>
            </a:r>
          </a:p>
        </p:txBody>
      </p:sp>
      <p:sp>
        <p:nvSpPr>
          <p:cNvPr id="3" name="Content Placeholder 2">
            <a:extLst>
              <a:ext uri="{FF2B5EF4-FFF2-40B4-BE49-F238E27FC236}">
                <a16:creationId xmlns:a16="http://schemas.microsoft.com/office/drawing/2014/main" id="{4C8EA8D4-0137-4D0F-A80E-876DC5525BEA}"/>
              </a:ext>
            </a:extLst>
          </p:cNvPr>
          <p:cNvSpPr>
            <a:spLocks noGrp="1"/>
          </p:cNvSpPr>
          <p:nvPr>
            <p:ph idx="1"/>
          </p:nvPr>
        </p:nvSpPr>
        <p:spPr/>
        <p:txBody>
          <a:bodyPr>
            <a:normAutofit/>
          </a:bodyPr>
          <a:lstStyle/>
          <a:p>
            <a:pPr marL="0" lvl="0" indent="0">
              <a:buNone/>
            </a:pPr>
            <a:r>
              <a:rPr lang="en-GB" dirty="0"/>
              <a:t>Prepare in advance and have a plan for the conversation:</a:t>
            </a:r>
          </a:p>
          <a:p>
            <a:pPr marL="0" lvl="0" indent="0">
              <a:buNone/>
            </a:pPr>
            <a:endParaRPr lang="en-GB" dirty="0"/>
          </a:p>
          <a:p>
            <a:pPr marL="514350" lvl="0" indent="-514350">
              <a:buAutoNum type="arabicPeriod"/>
            </a:pPr>
            <a:r>
              <a:rPr lang="en-GB" dirty="0"/>
              <a:t>Check-in – begin by setting the scene and getting your mentee to do the same:</a:t>
            </a:r>
          </a:p>
          <a:p>
            <a:r>
              <a:rPr lang="en-GB" dirty="0"/>
              <a:t>Where are you in your house? – where is your mentee?</a:t>
            </a:r>
          </a:p>
          <a:p>
            <a:r>
              <a:rPr lang="en-GB" dirty="0"/>
              <a:t>Who’s with you? (no-one) – who’s with your mentee?</a:t>
            </a:r>
          </a:p>
          <a:p>
            <a:r>
              <a:rPr lang="en-GB" dirty="0"/>
              <a:t>What were you doing before you called? – what was your mentee doing?</a:t>
            </a:r>
          </a:p>
        </p:txBody>
      </p:sp>
    </p:spTree>
    <p:extLst>
      <p:ext uri="{BB962C8B-B14F-4D97-AF65-F5344CB8AC3E}">
        <p14:creationId xmlns:p14="http://schemas.microsoft.com/office/powerpoint/2010/main" val="3032668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2A6F2-9627-43E4-982B-D508B597FDFB}"/>
              </a:ext>
            </a:extLst>
          </p:cNvPr>
          <p:cNvSpPr>
            <a:spLocks noGrp="1"/>
          </p:cNvSpPr>
          <p:nvPr>
            <p:ph idx="1"/>
          </p:nvPr>
        </p:nvSpPr>
        <p:spPr>
          <a:xfrm>
            <a:off x="838200" y="691978"/>
            <a:ext cx="10515600" cy="5484985"/>
          </a:xfrm>
        </p:spPr>
        <p:txBody>
          <a:bodyPr>
            <a:normAutofit/>
          </a:bodyPr>
          <a:lstStyle/>
          <a:p>
            <a:pPr marL="0" indent="0">
              <a:buNone/>
            </a:pPr>
            <a:r>
              <a:rPr lang="en-GB" dirty="0"/>
              <a:t>2. Follow up from any agreed tasks/activities you had agreed last session, e.g. making an origami elephant</a:t>
            </a:r>
          </a:p>
          <a:p>
            <a:pPr marL="0" indent="0">
              <a:buNone/>
            </a:pPr>
            <a:endParaRPr lang="en-GB" dirty="0"/>
          </a:p>
          <a:p>
            <a:pPr lvl="0"/>
            <a:r>
              <a:rPr lang="en-GB" dirty="0"/>
              <a:t>Have any materials you need for any planned activity to hand – e.g. some paper</a:t>
            </a:r>
          </a:p>
          <a:p>
            <a:r>
              <a:rPr lang="en-GB" dirty="0"/>
              <a:t>Ask lots of questions – Do like elephants? Have you ever seen one? When, where/would you like to? Favourite animal?</a:t>
            </a:r>
          </a:p>
          <a:p>
            <a:r>
              <a:rPr lang="en-GB" dirty="0"/>
              <a:t>Chat about the activity itself – Are you both finding it easy/hard/fun/boring/complicated? Are you happy with the results? Would you do the activity again or maybe not? </a:t>
            </a:r>
          </a:p>
          <a:p>
            <a:pPr lvl="0"/>
            <a:r>
              <a:rPr lang="en-GB" dirty="0"/>
              <a:t>Allow time for general chat – anything new? Favourite tv/film/meal/book since last spoke?</a:t>
            </a:r>
          </a:p>
          <a:p>
            <a:endParaRPr lang="en-GB" dirty="0"/>
          </a:p>
        </p:txBody>
      </p:sp>
    </p:spTree>
    <p:extLst>
      <p:ext uri="{BB962C8B-B14F-4D97-AF65-F5344CB8AC3E}">
        <p14:creationId xmlns:p14="http://schemas.microsoft.com/office/powerpoint/2010/main" val="154906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3417CA6-C62E-4F7F-9F99-E29999A36A30}"/>
              </a:ext>
            </a:extLst>
          </p:cNvPr>
          <p:cNvSpPr>
            <a:spLocks noGrp="1"/>
          </p:cNvSpPr>
          <p:nvPr>
            <p:ph type="title"/>
          </p:nvPr>
        </p:nvSpPr>
        <p:spPr>
          <a:xfrm>
            <a:off x="3783013" y="381000"/>
            <a:ext cx="6303962" cy="1036638"/>
          </a:xfrm>
        </p:spPr>
        <p:txBody>
          <a:bodyPr/>
          <a:lstStyle/>
          <a:p>
            <a:r>
              <a:rPr lang="en-GB" altLang="en-US" sz="3200">
                <a:solidFill>
                  <a:srgbClr val="88CD0D"/>
                </a:solidFill>
                <a:ea typeface="ＭＳ Ｐゴシック" panose="020B0600070205080204" pitchFamily="34" charset="-128"/>
              </a:rPr>
              <a:t>Key aspects of effective communication</a:t>
            </a:r>
            <a:r>
              <a:rPr lang="en-GB" altLang="en-US" sz="3200">
                <a:ea typeface="ＭＳ Ｐゴシック" panose="020B0600070205080204" pitchFamily="34" charset="-128"/>
              </a:rPr>
              <a:t> </a:t>
            </a:r>
            <a:endParaRPr lang="en-US" altLang="en-US" sz="3200">
              <a:ea typeface="ＭＳ Ｐゴシック" panose="020B0600070205080204" pitchFamily="34" charset="-128"/>
            </a:endParaRPr>
          </a:p>
        </p:txBody>
      </p:sp>
      <p:sp>
        <p:nvSpPr>
          <p:cNvPr id="302083" name="Rectangle 3">
            <a:extLst>
              <a:ext uri="{FF2B5EF4-FFF2-40B4-BE49-F238E27FC236}">
                <a16:creationId xmlns:a16="http://schemas.microsoft.com/office/drawing/2014/main" id="{8B49CF64-7A3A-4650-A4BD-D3BDC561B36A}"/>
              </a:ext>
            </a:extLst>
          </p:cNvPr>
          <p:cNvSpPr>
            <a:spLocks noGrp="1" noChangeArrowheads="1"/>
          </p:cNvSpPr>
          <p:nvPr>
            <p:ph type="body" idx="1"/>
          </p:nvPr>
        </p:nvSpPr>
        <p:spPr>
          <a:xfrm>
            <a:off x="1994693" y="2250474"/>
            <a:ext cx="8202613" cy="401440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Identify appropriate method of communication</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Send and receive verbal &amp; non-verbal messages</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Keep good eye contact, but don’t stare</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Be patient</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Focus</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Create the right atmosphere </a:t>
            </a:r>
          </a:p>
          <a:p>
            <a:pPr marL="266700" indent="-266700">
              <a:spcBef>
                <a:spcPct val="0"/>
              </a:spcBef>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Use ‘open’ questions </a:t>
            </a:r>
          </a:p>
          <a:p>
            <a:pPr marL="266700" indent="-266700">
              <a:spcBef>
                <a:spcPct val="0"/>
              </a:spcBef>
              <a:spcAft>
                <a:spcPct val="20000"/>
              </a:spcAft>
              <a:buClr>
                <a:srgbClr val="88CD0D"/>
              </a:buClr>
              <a:buFont typeface="Wingdings" panose="05000000000000000000" pitchFamily="2" charset="2"/>
              <a:buChar char="§"/>
            </a:pPr>
            <a:r>
              <a:rPr lang="en-GB" altLang="en-US" sz="2400" dirty="0">
                <a:ea typeface="ＭＳ Ｐゴシック" panose="020B0600070205080204" pitchFamily="34" charset="-128"/>
              </a:rPr>
              <a:t>Be self-aware of your own non-verbal signals – do </a:t>
            </a:r>
            <a:endParaRPr lang="en-US" altLang="en-US" sz="2400" dirty="0">
              <a:ea typeface="ＭＳ Ｐゴシック" panose="020B0600070205080204" pitchFamily="34" charset="-128"/>
            </a:endParaRPr>
          </a:p>
        </p:txBody>
      </p:sp>
      <p:sp>
        <p:nvSpPr>
          <p:cNvPr id="4" name="TextBox 3">
            <a:extLst>
              <a:ext uri="{FF2B5EF4-FFF2-40B4-BE49-F238E27FC236}">
                <a16:creationId xmlns:a16="http://schemas.microsoft.com/office/drawing/2014/main" id="{A50F2949-3A47-487C-B858-6F2121D9869D}"/>
              </a:ext>
            </a:extLst>
          </p:cNvPr>
          <p:cNvSpPr txBox="1"/>
          <p:nvPr/>
        </p:nvSpPr>
        <p:spPr>
          <a:xfrm>
            <a:off x="1482810" y="1603223"/>
            <a:ext cx="9885406" cy="461665"/>
          </a:xfrm>
          <a:prstGeom prst="rect">
            <a:avLst/>
          </a:prstGeom>
          <a:noFill/>
        </p:spPr>
        <p:txBody>
          <a:bodyPr wrap="square" rtlCol="0">
            <a:spAutoFit/>
          </a:bodyPr>
          <a:lstStyle/>
          <a:p>
            <a:r>
              <a:rPr lang="en-GB" sz="2400" dirty="0"/>
              <a:t>What do think you can do for effective communication with your mentee?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 calcmode="lin" valueType="num">
                                      <p:cBhvr additive="base">
                                        <p:cTn id="13" dur="500" fill="hold"/>
                                        <p:tgtEl>
                                          <p:spTgt spid="302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2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2083">
                                            <p:txEl>
                                              <p:pRg st="2" end="2"/>
                                            </p:txEl>
                                          </p:spTgt>
                                        </p:tgtEl>
                                        <p:attrNameLst>
                                          <p:attrName>style.visibility</p:attrName>
                                        </p:attrNameLst>
                                      </p:cBhvr>
                                      <p:to>
                                        <p:strVal val="visible"/>
                                      </p:to>
                                    </p:set>
                                    <p:anim calcmode="lin" valueType="num">
                                      <p:cBhvr additive="base">
                                        <p:cTn id="19" dur="500" fill="hold"/>
                                        <p:tgtEl>
                                          <p:spTgt spid="302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2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2083">
                                            <p:txEl>
                                              <p:pRg st="3" end="3"/>
                                            </p:txEl>
                                          </p:spTgt>
                                        </p:tgtEl>
                                        <p:attrNameLst>
                                          <p:attrName>style.visibility</p:attrName>
                                        </p:attrNameLst>
                                      </p:cBhvr>
                                      <p:to>
                                        <p:strVal val="visible"/>
                                      </p:to>
                                    </p:set>
                                    <p:anim calcmode="lin" valueType="num">
                                      <p:cBhvr additive="base">
                                        <p:cTn id="25" dur="500" fill="hold"/>
                                        <p:tgtEl>
                                          <p:spTgt spid="302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2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2083">
                                            <p:txEl>
                                              <p:pRg st="4" end="4"/>
                                            </p:txEl>
                                          </p:spTgt>
                                        </p:tgtEl>
                                        <p:attrNameLst>
                                          <p:attrName>style.visibility</p:attrName>
                                        </p:attrNameLst>
                                      </p:cBhvr>
                                      <p:to>
                                        <p:strVal val="visible"/>
                                      </p:to>
                                    </p:set>
                                    <p:anim calcmode="lin" valueType="num">
                                      <p:cBhvr additive="base">
                                        <p:cTn id="31" dur="500" fill="hold"/>
                                        <p:tgtEl>
                                          <p:spTgt spid="302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2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02083">
                                            <p:txEl>
                                              <p:pRg st="5" end="5"/>
                                            </p:txEl>
                                          </p:spTgt>
                                        </p:tgtEl>
                                        <p:attrNameLst>
                                          <p:attrName>style.visibility</p:attrName>
                                        </p:attrNameLst>
                                      </p:cBhvr>
                                      <p:to>
                                        <p:strVal val="visible"/>
                                      </p:to>
                                    </p:set>
                                    <p:anim calcmode="lin" valueType="num">
                                      <p:cBhvr additive="base">
                                        <p:cTn id="37" dur="500" fill="hold"/>
                                        <p:tgtEl>
                                          <p:spTgt spid="302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02083">
                                            <p:txEl>
                                              <p:pRg st="6" end="6"/>
                                            </p:txEl>
                                          </p:spTgt>
                                        </p:tgtEl>
                                        <p:attrNameLst>
                                          <p:attrName>style.visibility</p:attrName>
                                        </p:attrNameLst>
                                      </p:cBhvr>
                                      <p:to>
                                        <p:strVal val="visible"/>
                                      </p:to>
                                    </p:set>
                                    <p:anim calcmode="lin" valueType="num">
                                      <p:cBhvr additive="base">
                                        <p:cTn id="43" dur="500" fill="hold"/>
                                        <p:tgtEl>
                                          <p:spTgt spid="3020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20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02083">
                                            <p:txEl>
                                              <p:pRg st="7" end="7"/>
                                            </p:txEl>
                                          </p:spTgt>
                                        </p:tgtEl>
                                        <p:attrNameLst>
                                          <p:attrName>style.visibility</p:attrName>
                                        </p:attrNameLst>
                                      </p:cBhvr>
                                      <p:to>
                                        <p:strVal val="visible"/>
                                      </p:to>
                                    </p:set>
                                    <p:anim calcmode="lin" valueType="num">
                                      <p:cBhvr additive="base">
                                        <p:cTn id="49" dur="500" fill="hold"/>
                                        <p:tgtEl>
                                          <p:spTgt spid="30208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020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2A6F2-9627-43E4-982B-D508B597FDFB}"/>
              </a:ext>
            </a:extLst>
          </p:cNvPr>
          <p:cNvSpPr>
            <a:spLocks noGrp="1"/>
          </p:cNvSpPr>
          <p:nvPr>
            <p:ph idx="1"/>
          </p:nvPr>
        </p:nvSpPr>
        <p:spPr>
          <a:xfrm>
            <a:off x="838200" y="691978"/>
            <a:ext cx="10515600" cy="5484985"/>
          </a:xfrm>
        </p:spPr>
        <p:txBody>
          <a:bodyPr>
            <a:normAutofit fontScale="92500" lnSpcReduction="10000"/>
          </a:bodyPr>
          <a:lstStyle/>
          <a:p>
            <a:pPr marL="0" indent="0">
              <a:buNone/>
            </a:pPr>
            <a:r>
              <a:rPr lang="en-GB" dirty="0"/>
              <a:t>3. Set activity/discussion topic for next call, E.g. playing “Who am I?”</a:t>
            </a:r>
          </a:p>
          <a:p>
            <a:pPr marL="0" indent="0">
              <a:buNone/>
            </a:pPr>
            <a:endParaRPr lang="en-GB" dirty="0"/>
          </a:p>
          <a:p>
            <a:pPr marL="0" indent="0">
              <a:buNone/>
            </a:pPr>
            <a:r>
              <a:rPr lang="en-GB" dirty="0"/>
              <a:t>4. Confirm day and time of next contact.</a:t>
            </a:r>
          </a:p>
          <a:p>
            <a:pPr marL="0" indent="0">
              <a:buNone/>
            </a:pPr>
            <a:endParaRPr lang="en-GB" dirty="0"/>
          </a:p>
          <a:p>
            <a:pPr marL="0" lvl="0" indent="0">
              <a:buNone/>
            </a:pPr>
            <a:r>
              <a:rPr lang="en-GB" dirty="0"/>
              <a:t>5. Check-out</a:t>
            </a:r>
          </a:p>
          <a:p>
            <a:r>
              <a:rPr lang="en-GB" dirty="0"/>
              <a:t>What is your mentee doing next?  </a:t>
            </a:r>
          </a:p>
          <a:p>
            <a:r>
              <a:rPr lang="en-GB" dirty="0"/>
              <a:t>What are you doing next (nothing too exciting!)?</a:t>
            </a:r>
          </a:p>
          <a:p>
            <a:pPr lvl="0"/>
            <a:r>
              <a:rPr lang="en-GB" dirty="0"/>
              <a:t>End call/videocall.</a:t>
            </a:r>
          </a:p>
          <a:p>
            <a:pPr lvl="0"/>
            <a:endParaRPr lang="en-GB" dirty="0"/>
          </a:p>
          <a:p>
            <a:pPr marL="0" indent="0">
              <a:buNone/>
            </a:pPr>
            <a:r>
              <a:rPr lang="en-GB" dirty="0"/>
              <a:t>TIP: Together with your mentee, keep two lists of activities you can do together/enjoy/would like to do – one for over the phone/call, and another for when you can meet again in person (but set the right expectations – following social distancing rules etc.)</a:t>
            </a:r>
          </a:p>
        </p:txBody>
      </p:sp>
    </p:spTree>
    <p:extLst>
      <p:ext uri="{BB962C8B-B14F-4D97-AF65-F5344CB8AC3E}">
        <p14:creationId xmlns:p14="http://schemas.microsoft.com/office/powerpoint/2010/main" val="4039067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23B78-C5A0-4AB6-9FE3-E28F6B4E2BEA}"/>
              </a:ext>
            </a:extLst>
          </p:cNvPr>
          <p:cNvSpPr>
            <a:spLocks noGrp="1"/>
          </p:cNvSpPr>
          <p:nvPr>
            <p:ph type="title"/>
          </p:nvPr>
        </p:nvSpPr>
        <p:spPr/>
        <p:txBody>
          <a:bodyPr/>
          <a:lstStyle/>
          <a:p>
            <a:r>
              <a:rPr lang="en-GB"/>
              <a:t>Open-ended questions</a:t>
            </a:r>
            <a:endParaRPr lang="en-GB" dirty="0"/>
          </a:p>
        </p:txBody>
      </p:sp>
      <p:sp>
        <p:nvSpPr>
          <p:cNvPr id="3" name="Content Placeholder 2">
            <a:extLst>
              <a:ext uri="{FF2B5EF4-FFF2-40B4-BE49-F238E27FC236}">
                <a16:creationId xmlns:a16="http://schemas.microsoft.com/office/drawing/2014/main" id="{B9A0C116-6D01-416C-8A29-1F609867FD84}"/>
              </a:ext>
            </a:extLst>
          </p:cNvPr>
          <p:cNvSpPr>
            <a:spLocks noGrp="1"/>
          </p:cNvSpPr>
          <p:nvPr>
            <p:ph idx="1"/>
          </p:nvPr>
        </p:nvSpPr>
        <p:spPr/>
        <p:txBody>
          <a:bodyPr/>
          <a:lstStyle/>
          <a:p>
            <a:endParaRPr lang="en-GB" dirty="0"/>
          </a:p>
        </p:txBody>
      </p:sp>
      <p:pic>
        <p:nvPicPr>
          <p:cNvPr id="1026" name="Picture 2" descr="Online Assessments: Tips &amp; Advantages of Open-Ended Questions?">
            <a:extLst>
              <a:ext uri="{FF2B5EF4-FFF2-40B4-BE49-F238E27FC236}">
                <a16:creationId xmlns:a16="http://schemas.microsoft.com/office/drawing/2014/main" id="{07B8543D-7717-4C2D-9203-C0742012CA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10" t="37254" r="4332" b="5412"/>
          <a:stretch/>
        </p:blipFill>
        <p:spPr bwMode="auto">
          <a:xfrm>
            <a:off x="1952368" y="1825625"/>
            <a:ext cx="7908323" cy="4223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7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D9BA-CA40-491F-AD6B-FC4051F7418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D15C229-B7DE-4D94-8521-6914639B1D02}"/>
              </a:ext>
            </a:extLst>
          </p:cNvPr>
          <p:cNvSpPr>
            <a:spLocks noGrp="1"/>
          </p:cNvSpPr>
          <p:nvPr>
            <p:ph idx="1"/>
          </p:nvPr>
        </p:nvSpPr>
        <p:spPr/>
        <p:txBody>
          <a:bodyPr/>
          <a:lstStyle/>
          <a:p>
            <a:endParaRPr lang="en-GB"/>
          </a:p>
        </p:txBody>
      </p:sp>
      <p:pic>
        <p:nvPicPr>
          <p:cNvPr id="2050" name="Picture 2" descr="Questioning Skills: Learn How To Work Smarter, Not Harder | By ...">
            <a:extLst>
              <a:ext uri="{FF2B5EF4-FFF2-40B4-BE49-F238E27FC236}">
                <a16:creationId xmlns:a16="http://schemas.microsoft.com/office/drawing/2014/main" id="{7455B126-EF51-4121-AFB0-E375ECCE0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09"/>
            <a:ext cx="7606583" cy="64928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7F8F080-AF75-4529-A0DA-3FD39260D9CD}"/>
              </a:ext>
            </a:extLst>
          </p:cNvPr>
          <p:cNvSpPr txBox="1">
            <a:spLocks/>
          </p:cNvSpPr>
          <p:nvPr/>
        </p:nvSpPr>
        <p:spPr>
          <a:xfrm>
            <a:off x="6682946" y="1943829"/>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Turn these question into more open questions:</a:t>
            </a:r>
          </a:p>
          <a:p>
            <a:pPr marL="514350" indent="-514350">
              <a:buFont typeface="Arial" panose="020B0604020202020204" pitchFamily="34" charset="0"/>
              <a:buAutoNum type="arabicPeriod"/>
            </a:pPr>
            <a:r>
              <a:rPr lang="en-GB" dirty="0"/>
              <a:t>Did you have a good weekend?</a:t>
            </a:r>
          </a:p>
          <a:p>
            <a:pPr marL="514350" indent="-514350">
              <a:buFont typeface="Arial" panose="020B0604020202020204" pitchFamily="34" charset="0"/>
              <a:buAutoNum type="arabicPeriod"/>
            </a:pPr>
            <a:r>
              <a:rPr lang="en-GB" dirty="0"/>
              <a:t>Do you like watching sitcoms?</a:t>
            </a:r>
          </a:p>
          <a:p>
            <a:pPr marL="0" indent="0">
              <a:buNone/>
            </a:pPr>
            <a:r>
              <a:rPr lang="en-GB" dirty="0"/>
              <a:t>	  3. Does it annoy you when 	  your brother does that?</a:t>
            </a:r>
          </a:p>
          <a:p>
            <a:pPr marL="0" indent="0">
              <a:buNone/>
            </a:pPr>
            <a:r>
              <a:rPr lang="en-GB" dirty="0"/>
              <a:t>	  4. Are you ok?</a:t>
            </a:r>
          </a:p>
        </p:txBody>
      </p:sp>
      <p:sp>
        <p:nvSpPr>
          <p:cNvPr id="7" name="Title 1">
            <a:extLst>
              <a:ext uri="{FF2B5EF4-FFF2-40B4-BE49-F238E27FC236}">
                <a16:creationId xmlns:a16="http://schemas.microsoft.com/office/drawing/2014/main" id="{3228BEE6-0981-4F77-B15D-E27302DE66B2}"/>
              </a:ext>
            </a:extLst>
          </p:cNvPr>
          <p:cNvSpPr txBox="1">
            <a:spLocks/>
          </p:cNvSpPr>
          <p:nvPr/>
        </p:nvSpPr>
        <p:spPr>
          <a:xfrm>
            <a:off x="7799173" y="482128"/>
            <a:ext cx="248576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ACTIVITY</a:t>
            </a:r>
          </a:p>
        </p:txBody>
      </p:sp>
    </p:spTree>
    <p:extLst>
      <p:ext uri="{BB962C8B-B14F-4D97-AF65-F5344CB8AC3E}">
        <p14:creationId xmlns:p14="http://schemas.microsoft.com/office/powerpoint/2010/main" val="121558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F5B1CD1-B5A2-48FA-A48F-6854D3E843D1}"/>
              </a:ext>
            </a:extLst>
          </p:cNvPr>
          <p:cNvSpPr>
            <a:spLocks noGrp="1"/>
          </p:cNvSpPr>
          <p:nvPr>
            <p:ph type="title"/>
          </p:nvPr>
        </p:nvSpPr>
        <p:spPr>
          <a:xfrm>
            <a:off x="3783013" y="261939"/>
            <a:ext cx="6303962" cy="769937"/>
          </a:xfrm>
        </p:spPr>
        <p:txBody>
          <a:bodyPr/>
          <a:lstStyle/>
          <a:p>
            <a:r>
              <a:rPr lang="en-GB" altLang="en-US" sz="3200">
                <a:solidFill>
                  <a:srgbClr val="88CD0D"/>
                </a:solidFill>
                <a:ea typeface="ＭＳ Ｐゴシック" panose="020B0600070205080204" pitchFamily="34" charset="-128"/>
              </a:rPr>
              <a:t>Active listening</a:t>
            </a:r>
            <a:r>
              <a:rPr lang="en-GB" altLang="en-US">
                <a:ea typeface="ＭＳ Ｐゴシック" panose="020B0600070205080204" pitchFamily="34" charset="-128"/>
              </a:rPr>
              <a:t> </a:t>
            </a:r>
            <a:endParaRPr lang="en-US" altLang="en-US">
              <a:ea typeface="ＭＳ Ｐゴシック" panose="020B0600070205080204" pitchFamily="34" charset="-128"/>
            </a:endParaRPr>
          </a:p>
        </p:txBody>
      </p:sp>
      <p:sp>
        <p:nvSpPr>
          <p:cNvPr id="305155" name="Rectangle 3">
            <a:extLst>
              <a:ext uri="{FF2B5EF4-FFF2-40B4-BE49-F238E27FC236}">
                <a16:creationId xmlns:a16="http://schemas.microsoft.com/office/drawing/2014/main" id="{FA6F7934-992E-4BF5-A601-5FD935348FB8}"/>
              </a:ext>
            </a:extLst>
          </p:cNvPr>
          <p:cNvSpPr>
            <a:spLocks noGrp="1" noChangeArrowheads="1"/>
          </p:cNvSpPr>
          <p:nvPr>
            <p:ph type="body" idx="1"/>
          </p:nvPr>
        </p:nvSpPr>
        <p:spPr>
          <a:xfrm>
            <a:off x="2609850" y="1790701"/>
            <a:ext cx="7589838" cy="41306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54013" indent="-354013">
              <a:spcAft>
                <a:spcPct val="60000"/>
              </a:spcAft>
              <a:buClr>
                <a:srgbClr val="88CD0D"/>
              </a:buClr>
              <a:buNone/>
            </a:pPr>
            <a:r>
              <a:rPr lang="en-GB" altLang="en-US" sz="2400">
                <a:ea typeface="ＭＳ Ｐゴシック" panose="020B0600070205080204" pitchFamily="34" charset="-128"/>
              </a:rPr>
              <a:t>There are basically two types of listening:</a:t>
            </a:r>
          </a:p>
          <a:p>
            <a:pPr marL="354013" indent="-354013">
              <a:spcAft>
                <a:spcPct val="60000"/>
              </a:spcAft>
              <a:buClr>
                <a:srgbClr val="88CD0D"/>
              </a:buClr>
              <a:buFont typeface="Wingdings" panose="05000000000000000000" pitchFamily="2" charset="2"/>
              <a:buChar char="§"/>
            </a:pPr>
            <a:r>
              <a:rPr lang="en-GB" altLang="en-US" sz="2400">
                <a:ea typeface="ＭＳ Ｐゴシック" panose="020B0600070205080204" pitchFamily="34" charset="-128"/>
              </a:rPr>
              <a:t>Passively hearing the spoken words without processing the information being imparted.</a:t>
            </a:r>
          </a:p>
          <a:p>
            <a:pPr marL="354013" indent="-354013">
              <a:spcAft>
                <a:spcPct val="60000"/>
              </a:spcAft>
              <a:buClr>
                <a:srgbClr val="88CD0D"/>
              </a:buClr>
              <a:buFont typeface="Wingdings" panose="05000000000000000000" pitchFamily="2" charset="2"/>
              <a:buChar char="§"/>
            </a:pPr>
            <a:r>
              <a:rPr lang="en-GB" altLang="en-US" sz="2400">
                <a:ea typeface="ＭＳ Ｐゴシック" panose="020B0600070205080204" pitchFamily="34" charset="-128"/>
              </a:rPr>
              <a:t>Actively listening to what is said, processing it and engaging with it.</a:t>
            </a:r>
          </a:p>
          <a:p>
            <a:pPr marL="354013" indent="-354013">
              <a:spcAft>
                <a:spcPct val="30000"/>
              </a:spcAft>
              <a:buClr>
                <a:srgbClr val="88CD0D"/>
              </a:buClr>
              <a:buFont typeface="Wingdings" panose="05000000000000000000" pitchFamily="2" charset="2"/>
              <a:buChar char="§"/>
            </a:pPr>
            <a:endParaRPr lang="en-GB" altLang="en-US" sz="2400">
              <a:ea typeface="ＭＳ Ｐゴシック" panose="020B0600070205080204" pitchFamily="34" charset="-128"/>
            </a:endParaRPr>
          </a:p>
          <a:p>
            <a:pPr marL="354013" indent="-354013"/>
            <a:endParaRPr lang="en-US" altLang="en-US" sz="240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5155">
                                            <p:txEl>
                                              <p:pRg st="1" end="1"/>
                                            </p:txEl>
                                          </p:spTgt>
                                        </p:tgtEl>
                                        <p:attrNameLst>
                                          <p:attrName>style.visibility</p:attrName>
                                        </p:attrNameLst>
                                      </p:cBhvr>
                                      <p:to>
                                        <p:strVal val="visible"/>
                                      </p:to>
                                    </p:set>
                                    <p:anim calcmode="lin" valueType="num">
                                      <p:cBhvr additive="base">
                                        <p:cTn id="7" dur="500" fill="hold"/>
                                        <p:tgtEl>
                                          <p:spTgt spid="3051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5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5155">
                                            <p:txEl>
                                              <p:pRg st="2" end="2"/>
                                            </p:txEl>
                                          </p:spTgt>
                                        </p:tgtEl>
                                        <p:attrNameLst>
                                          <p:attrName>style.visibility</p:attrName>
                                        </p:attrNameLst>
                                      </p:cBhvr>
                                      <p:to>
                                        <p:strVal val="visible"/>
                                      </p:to>
                                    </p:set>
                                    <p:anim calcmode="lin" valueType="num">
                                      <p:cBhvr additive="base">
                                        <p:cTn id="13" dur="500" fill="hold"/>
                                        <p:tgtEl>
                                          <p:spTgt spid="305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51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F3DD785-C412-46BA-B350-885EE25804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Picture 3" descr="A close up of a logo&#10;&#10;Description automatically generated">
            <a:extLst>
              <a:ext uri="{FF2B5EF4-FFF2-40B4-BE49-F238E27FC236}">
                <a16:creationId xmlns:a16="http://schemas.microsoft.com/office/drawing/2014/main" id="{F6D46EEE-3B88-4018-8A4B-804615F90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712" y="5724525"/>
            <a:ext cx="1200288" cy="1133475"/>
          </a:xfrm>
          <a:prstGeom prst="rect">
            <a:avLst/>
          </a:prstGeom>
        </p:spPr>
      </p:pic>
    </p:spTree>
    <p:extLst>
      <p:ext uri="{BB962C8B-B14F-4D97-AF65-F5344CB8AC3E}">
        <p14:creationId xmlns:p14="http://schemas.microsoft.com/office/powerpoint/2010/main" val="215953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6C45745-B276-49C7-A964-7161A255D028}"/>
              </a:ext>
            </a:extLst>
          </p:cNvPr>
          <p:cNvSpPr>
            <a:spLocks noGrp="1"/>
          </p:cNvSpPr>
          <p:nvPr>
            <p:ph type="title"/>
          </p:nvPr>
        </p:nvSpPr>
        <p:spPr>
          <a:xfrm>
            <a:off x="4038600" y="323850"/>
            <a:ext cx="5334000" cy="1143000"/>
          </a:xfrm>
        </p:spPr>
        <p:txBody>
          <a:bodyPr/>
          <a:lstStyle/>
          <a:p>
            <a:r>
              <a:rPr lang="en-GB" altLang="en-US" sz="3200">
                <a:solidFill>
                  <a:srgbClr val="88CD0D"/>
                </a:solidFill>
                <a:ea typeface="ＭＳ Ｐゴシック" panose="020B0600070205080204" pitchFamily="34" charset="-128"/>
              </a:rPr>
              <a:t>The hard part of being an active listener</a:t>
            </a:r>
            <a:endParaRPr lang="en-US" altLang="en-US" sz="3200">
              <a:solidFill>
                <a:srgbClr val="88CD0D"/>
              </a:solidFill>
              <a:ea typeface="ＭＳ Ｐゴシック" panose="020B0600070205080204" pitchFamily="34" charset="-128"/>
            </a:endParaRPr>
          </a:p>
        </p:txBody>
      </p:sp>
      <p:sp>
        <p:nvSpPr>
          <p:cNvPr id="307203" name="Rectangle 3">
            <a:extLst>
              <a:ext uri="{FF2B5EF4-FFF2-40B4-BE49-F238E27FC236}">
                <a16:creationId xmlns:a16="http://schemas.microsoft.com/office/drawing/2014/main" id="{026C410B-F040-43F3-B141-ECBEE734F9A3}"/>
              </a:ext>
            </a:extLst>
          </p:cNvPr>
          <p:cNvSpPr>
            <a:spLocks noGrp="1" noChangeArrowheads="1"/>
          </p:cNvSpPr>
          <p:nvPr>
            <p:ph type="body" idx="1"/>
          </p:nvPr>
        </p:nvSpPr>
        <p:spPr>
          <a:xfrm>
            <a:off x="2400300" y="1790701"/>
            <a:ext cx="7467600" cy="37115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is not stepping in with your solution to the young person’s problem – even if you have one!</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accepting and respecting the young person as a separate individual </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listening quietly and patiently even when you do not agree with or approve of what is being said</a:t>
            </a:r>
          </a:p>
          <a:p>
            <a:pPr marL="354013" indent="-354013">
              <a:spcAft>
                <a:spcPct val="60000"/>
              </a:spcAft>
              <a:buClr>
                <a:srgbClr val="88CD0D"/>
              </a:buClr>
              <a:buFont typeface="Wingdings" panose="05000000000000000000" pitchFamily="2" charset="2"/>
              <a:buChar char="§"/>
            </a:pPr>
            <a:r>
              <a:rPr lang="en-GB" altLang="en-US" sz="2400" dirty="0">
                <a:ea typeface="ＭＳ Ｐゴシック" panose="020B0600070205080204" pitchFamily="34" charset="-128"/>
              </a:rPr>
              <a:t>enduring occasional silences and giving the young person the opportunity to fill these</a:t>
            </a:r>
            <a:endParaRPr lang="en-US" altLang="en-US" sz="2400"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 calcmode="lin" valueType="num">
                                      <p:cBhvr additive="base">
                                        <p:cTn id="7" dur="500" fill="hold"/>
                                        <p:tgtEl>
                                          <p:spTgt spid="307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03">
                                            <p:txEl>
                                              <p:pRg st="1" end="1"/>
                                            </p:txEl>
                                          </p:spTgt>
                                        </p:tgtEl>
                                        <p:attrNameLst>
                                          <p:attrName>style.visibility</p:attrName>
                                        </p:attrNameLst>
                                      </p:cBhvr>
                                      <p:to>
                                        <p:strVal val="visible"/>
                                      </p:to>
                                    </p:set>
                                    <p:anim calcmode="lin" valueType="num">
                                      <p:cBhvr additive="base">
                                        <p:cTn id="13" dur="500" fill="hold"/>
                                        <p:tgtEl>
                                          <p:spTgt spid="307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03">
                                            <p:txEl>
                                              <p:pRg st="2" end="2"/>
                                            </p:txEl>
                                          </p:spTgt>
                                        </p:tgtEl>
                                        <p:attrNameLst>
                                          <p:attrName>style.visibility</p:attrName>
                                        </p:attrNameLst>
                                      </p:cBhvr>
                                      <p:to>
                                        <p:strVal val="visible"/>
                                      </p:to>
                                    </p:set>
                                    <p:anim calcmode="lin" valueType="num">
                                      <p:cBhvr additive="base">
                                        <p:cTn id="19" dur="500" fill="hold"/>
                                        <p:tgtEl>
                                          <p:spTgt spid="307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203">
                                            <p:txEl>
                                              <p:pRg st="3" end="3"/>
                                            </p:txEl>
                                          </p:spTgt>
                                        </p:tgtEl>
                                        <p:attrNameLst>
                                          <p:attrName>style.visibility</p:attrName>
                                        </p:attrNameLst>
                                      </p:cBhvr>
                                      <p:to>
                                        <p:strVal val="visible"/>
                                      </p:to>
                                    </p:set>
                                    <p:anim calcmode="lin" valueType="num">
                                      <p:cBhvr additive="base">
                                        <p:cTn id="25" dur="500" fill="hold"/>
                                        <p:tgtEl>
                                          <p:spTgt spid="307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8287489-9FE4-4610-A019-50837ACE0879}"/>
              </a:ext>
            </a:extLst>
          </p:cNvPr>
          <p:cNvSpPr>
            <a:spLocks noGrp="1"/>
          </p:cNvSpPr>
          <p:nvPr>
            <p:ph type="title"/>
          </p:nvPr>
        </p:nvSpPr>
        <p:spPr>
          <a:xfrm>
            <a:off x="3783014" y="163084"/>
            <a:ext cx="6416675" cy="1033462"/>
          </a:xfrm>
        </p:spPr>
        <p:txBody>
          <a:bodyPr/>
          <a:lstStyle/>
          <a:p>
            <a:r>
              <a:rPr lang="en-GB" altLang="en-US" sz="3200">
                <a:solidFill>
                  <a:srgbClr val="88CD0D"/>
                </a:solidFill>
                <a:ea typeface="ＭＳ Ｐゴシック" panose="020B0600070205080204" pitchFamily="34" charset="-128"/>
              </a:rPr>
              <a:t>Barriers to active listening</a:t>
            </a:r>
            <a:endParaRPr lang="en-US" altLang="en-US" sz="3200">
              <a:solidFill>
                <a:srgbClr val="88CD0D"/>
              </a:solidFill>
              <a:ea typeface="ＭＳ Ｐゴシック" panose="020B0600070205080204" pitchFamily="34" charset="-128"/>
            </a:endParaRPr>
          </a:p>
        </p:txBody>
      </p:sp>
      <p:sp>
        <p:nvSpPr>
          <p:cNvPr id="309251" name="Rectangle 3">
            <a:extLst>
              <a:ext uri="{FF2B5EF4-FFF2-40B4-BE49-F238E27FC236}">
                <a16:creationId xmlns:a16="http://schemas.microsoft.com/office/drawing/2014/main" id="{0F8B02CC-6725-4161-AF7B-D3CC025AA7A1}"/>
              </a:ext>
            </a:extLst>
          </p:cNvPr>
          <p:cNvSpPr>
            <a:spLocks noGrp="1" noChangeArrowheads="1"/>
          </p:cNvSpPr>
          <p:nvPr>
            <p:ph type="body" idx="1"/>
          </p:nvPr>
        </p:nvSpPr>
        <p:spPr>
          <a:xfrm>
            <a:off x="3783014" y="2927524"/>
            <a:ext cx="5780087" cy="273187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Time</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State of mind</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Disabilities</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Difficulties</a:t>
            </a:r>
          </a:p>
          <a:p>
            <a:pPr marL="354013" indent="-354013">
              <a:spcAft>
                <a:spcPct val="30000"/>
              </a:spcAft>
              <a:buClr>
                <a:srgbClr val="88CD0D"/>
              </a:buClr>
              <a:buFont typeface="Wingdings" panose="05000000000000000000" pitchFamily="2" charset="2"/>
              <a:buChar char="§"/>
            </a:pPr>
            <a:r>
              <a:rPr lang="en-GB" altLang="en-US" sz="2400" dirty="0">
                <a:ea typeface="ＭＳ Ｐゴシック" panose="020B0600070205080204" pitchFamily="34" charset="-128"/>
              </a:rPr>
              <a:t>Technology</a:t>
            </a:r>
          </a:p>
          <a:p>
            <a:pPr marL="354013" indent="-354013"/>
            <a:endParaRPr lang="en-US" altLang="en-US" sz="2400" dirty="0">
              <a:ea typeface="ＭＳ Ｐゴシック" panose="020B0600070205080204" pitchFamily="34" charset="-128"/>
            </a:endParaRPr>
          </a:p>
        </p:txBody>
      </p:sp>
      <p:sp>
        <p:nvSpPr>
          <p:cNvPr id="2" name="TextBox 1">
            <a:extLst>
              <a:ext uri="{FF2B5EF4-FFF2-40B4-BE49-F238E27FC236}">
                <a16:creationId xmlns:a16="http://schemas.microsoft.com/office/drawing/2014/main" id="{9A781ADD-B141-41C4-96EA-03A9B1938CEE}"/>
              </a:ext>
            </a:extLst>
          </p:cNvPr>
          <p:cNvSpPr txBox="1"/>
          <p:nvPr/>
        </p:nvSpPr>
        <p:spPr>
          <a:xfrm>
            <a:off x="3089189" y="1569308"/>
            <a:ext cx="6289589" cy="830997"/>
          </a:xfrm>
          <a:prstGeom prst="rect">
            <a:avLst/>
          </a:prstGeom>
          <a:noFill/>
        </p:spPr>
        <p:txBody>
          <a:bodyPr wrap="square" rtlCol="0">
            <a:spAutoFit/>
          </a:bodyPr>
          <a:lstStyle/>
          <a:p>
            <a:r>
              <a:rPr lang="en-GB" sz="2400" dirty="0"/>
              <a:t>What do you think can be barriers to active listening?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additive="base">
                                        <p:cTn id="7" dur="500" fill="hold"/>
                                        <p:tgtEl>
                                          <p:spTgt spid="309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9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9251">
                                            <p:txEl>
                                              <p:pRg st="3" end="3"/>
                                            </p:txEl>
                                          </p:spTgt>
                                        </p:tgtEl>
                                        <p:attrNameLst>
                                          <p:attrName>style.visibility</p:attrName>
                                        </p:attrNameLst>
                                      </p:cBhvr>
                                      <p:to>
                                        <p:strVal val="visible"/>
                                      </p:to>
                                    </p:set>
                                    <p:anim calcmode="lin" valueType="num">
                                      <p:cBhvr additive="base">
                                        <p:cTn id="25" dur="500" fill="hold"/>
                                        <p:tgtEl>
                                          <p:spTgt spid="3092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9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09251">
                                            <p:txEl>
                                              <p:pRg st="4" end="4"/>
                                            </p:txEl>
                                          </p:spTgt>
                                        </p:tgtEl>
                                        <p:attrNameLst>
                                          <p:attrName>style.visibility</p:attrName>
                                        </p:attrNameLst>
                                      </p:cBhvr>
                                      <p:to>
                                        <p:strVal val="visible"/>
                                      </p:to>
                                    </p:set>
                                    <p:anim calcmode="lin" valueType="num">
                                      <p:cBhvr additive="base">
                                        <p:cTn id="31" dur="500" fill="hold"/>
                                        <p:tgtEl>
                                          <p:spTgt spid="3092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9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96782c-3969-4ed1-9593-439c6065dab0" xsi:nil="true"/>
    <lcf76f155ced4ddcb4097134ff3c332f xmlns="30781b35-c83a-43e0-ba11-f74092a4b18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202C7920CE48449791B3302675D18E" ma:contentTypeVersion="15" ma:contentTypeDescription="Create a new document." ma:contentTypeScope="" ma:versionID="0385da5a37f50f9ee036a7bb2d9145e5">
  <xsd:schema xmlns:xsd="http://www.w3.org/2001/XMLSchema" xmlns:xs="http://www.w3.org/2001/XMLSchema" xmlns:p="http://schemas.microsoft.com/office/2006/metadata/properties" xmlns:ns2="30781b35-c83a-43e0-ba11-f74092a4b18c" xmlns:ns3="9896782c-3969-4ed1-9593-439c6065dab0" targetNamespace="http://schemas.microsoft.com/office/2006/metadata/properties" ma:root="true" ma:fieldsID="89b450f25a0ea20b4dc34afcc0c73a6b" ns2:_="" ns3:_="">
    <xsd:import namespace="30781b35-c83a-43e0-ba11-f74092a4b18c"/>
    <xsd:import namespace="9896782c-3969-4ed1-9593-439c6065da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781b35-c83a-43e0-ba11-f74092a4b1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9823843-a0da-45b1-aa50-2cb53e40ed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96782c-3969-4ed1-9593-439c6065dab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039913e-a4dd-4824-b9e4-60cb7ef19936}" ma:internalName="TaxCatchAll" ma:showField="CatchAllData" ma:web="9896782c-3969-4ed1-9593-439c6065da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C617D3-3DD6-42B5-817D-E8707A241AC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5977B1-E42F-4089-9D44-0CB5A050BF9D}"/>
</file>

<file path=customXml/itemProps3.xml><?xml version="1.0" encoding="utf-8"?>
<ds:datastoreItem xmlns:ds="http://schemas.openxmlformats.org/officeDocument/2006/customXml" ds:itemID="{25268F69-A079-4A8D-B94C-3731F5C304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2753</Words>
  <Application>Microsoft Office PowerPoint</Application>
  <PresentationFormat>Widescreen</PresentationFormat>
  <Paragraphs>190</Paragraphs>
  <Slides>30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Calibri Light</vt:lpstr>
      <vt:lpstr>Verdana</vt:lpstr>
      <vt:lpstr>Wingdings</vt:lpstr>
      <vt:lpstr>Office Theme</vt:lpstr>
      <vt:lpstr>Communication</vt:lpstr>
      <vt:lpstr>Effective communication  requires:</vt:lpstr>
      <vt:lpstr>Key aspects of effective communication </vt:lpstr>
      <vt:lpstr>Open-ended questions</vt:lpstr>
      <vt:lpstr>PowerPoint Presentation</vt:lpstr>
      <vt:lpstr>Active listening </vt:lpstr>
      <vt:lpstr>PowerPoint Presentation</vt:lpstr>
      <vt:lpstr>The hard part of being an active listener</vt:lpstr>
      <vt:lpstr>Barriers to active listening</vt:lpstr>
      <vt:lpstr>ACTIVITY Hearing between the lines</vt:lpstr>
      <vt:lpstr>REFLECTIVE QUESTIONS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REFLECTIVE QUESTIONS II</vt:lpstr>
      <vt:lpstr>Example game plan for a phone/video call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Berit Braun</dc:creator>
  <cp:lastModifiedBy>Berit Braun</cp:lastModifiedBy>
  <cp:revision>2</cp:revision>
  <dcterms:created xsi:type="dcterms:W3CDTF">2020-06-30T08:39:02Z</dcterms:created>
  <dcterms:modified xsi:type="dcterms:W3CDTF">2020-09-01T16:29:53Z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0x0101001A202C7920CE48449791B3302675D18E</vt:lpwstr>
  </property>
</Properties>
</file>