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9" r:id="rId4"/>
    <p:sldId id="267" r:id="rId5"/>
    <p:sldId id="261" r:id="rId6"/>
    <p:sldId id="258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69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23CA2-FF1C-E84D-BB8D-633E40CFDF4D}" type="doc">
      <dgm:prSet loTypeId="urn:microsoft.com/office/officeart/2005/8/layout/cycle5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D6F9A-FC8B-5E41-93BA-D28E046E90D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200" dirty="0"/>
            <a:t>1. Policies</a:t>
          </a:r>
        </a:p>
      </dgm:t>
    </dgm:pt>
    <dgm:pt modelId="{93FACBFE-D3B5-1544-B9D2-0AD7582D3356}" type="parTrans" cxnId="{5B753900-C61F-8E4F-B436-26FAEAD1854E}">
      <dgm:prSet/>
      <dgm:spPr/>
      <dgm:t>
        <a:bodyPr/>
        <a:lstStyle/>
        <a:p>
          <a:pPr algn="ctr"/>
          <a:endParaRPr lang="en-US"/>
        </a:p>
      </dgm:t>
    </dgm:pt>
    <dgm:pt modelId="{99A5177E-8685-C245-AC01-3EA484401219}" type="sibTrans" cxnId="{5B753900-C61F-8E4F-B436-26FAEAD1854E}">
      <dgm:prSet/>
      <dgm:spPr/>
      <dgm:t>
        <a:bodyPr/>
        <a:lstStyle/>
        <a:p>
          <a:pPr algn="ctr"/>
          <a:endParaRPr lang="en-US"/>
        </a:p>
      </dgm:t>
    </dgm:pt>
    <dgm:pt modelId="{85CD4CC8-28D4-F044-A349-A5CEE429CA08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200" dirty="0"/>
            <a:t>3.Diversity</a:t>
          </a:r>
        </a:p>
      </dgm:t>
    </dgm:pt>
    <dgm:pt modelId="{8BD86A94-5442-A849-9761-B3A1EF209FE3}" type="parTrans" cxnId="{9FDEAFA8-6D8C-EA45-B94D-EBD87A75377C}">
      <dgm:prSet/>
      <dgm:spPr/>
      <dgm:t>
        <a:bodyPr/>
        <a:lstStyle/>
        <a:p>
          <a:pPr algn="ctr"/>
          <a:endParaRPr lang="en-US"/>
        </a:p>
      </dgm:t>
    </dgm:pt>
    <dgm:pt modelId="{F7A2F074-1CC2-E940-8FC8-411C535C883A}" type="sibTrans" cxnId="{9FDEAFA8-6D8C-EA45-B94D-EBD87A75377C}">
      <dgm:prSet/>
      <dgm:spPr/>
      <dgm:t>
        <a:bodyPr/>
        <a:lstStyle/>
        <a:p>
          <a:pPr algn="ctr"/>
          <a:endParaRPr lang="en-US"/>
        </a:p>
      </dgm:t>
    </dgm:pt>
    <dgm:pt modelId="{43076B33-C111-D346-8821-0A092BA49D7E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200" dirty="0"/>
            <a:t>4.Roles</a:t>
          </a:r>
        </a:p>
      </dgm:t>
    </dgm:pt>
    <dgm:pt modelId="{BE0B075F-6DF7-A248-B81A-D704A5D84B4A}" type="parTrans" cxnId="{6A849BCE-8E2E-AB43-B4DE-7DE4573696BE}">
      <dgm:prSet/>
      <dgm:spPr/>
      <dgm:t>
        <a:bodyPr/>
        <a:lstStyle/>
        <a:p>
          <a:pPr algn="ctr"/>
          <a:endParaRPr lang="en-US"/>
        </a:p>
      </dgm:t>
    </dgm:pt>
    <dgm:pt modelId="{94DD49B3-0E0B-F941-99C3-1E05B56A92EE}" type="sibTrans" cxnId="{6A849BCE-8E2E-AB43-B4DE-7DE4573696BE}">
      <dgm:prSet/>
      <dgm:spPr/>
      <dgm:t>
        <a:bodyPr/>
        <a:lstStyle/>
        <a:p>
          <a:pPr algn="ctr"/>
          <a:endParaRPr lang="en-US"/>
        </a:p>
      </dgm:t>
    </dgm:pt>
    <dgm:pt modelId="{100B394E-EDF6-8948-A452-66F608DE6BE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200" dirty="0"/>
            <a:t>5.Safety</a:t>
          </a:r>
        </a:p>
      </dgm:t>
    </dgm:pt>
    <dgm:pt modelId="{7D616C50-BE7D-1543-9915-CD83C30049C1}" type="parTrans" cxnId="{4A4269D5-6050-AC4C-ACE6-D9BEE8FEEBCB}">
      <dgm:prSet/>
      <dgm:spPr/>
      <dgm:t>
        <a:bodyPr/>
        <a:lstStyle/>
        <a:p>
          <a:pPr algn="ctr"/>
          <a:endParaRPr lang="en-US"/>
        </a:p>
      </dgm:t>
    </dgm:pt>
    <dgm:pt modelId="{D50D6C69-F1F0-4E45-BB56-4637E74500F7}" type="sibTrans" cxnId="{4A4269D5-6050-AC4C-ACE6-D9BEE8FEEBCB}">
      <dgm:prSet/>
      <dgm:spPr/>
      <dgm:t>
        <a:bodyPr/>
        <a:lstStyle/>
        <a:p>
          <a:pPr algn="ctr"/>
          <a:endParaRPr lang="en-US"/>
        </a:p>
      </dgm:t>
    </dgm:pt>
    <dgm:pt modelId="{3A2CCE89-CDDB-3A41-8E08-F16E0C7B5077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200" dirty="0"/>
            <a:t>8.Support</a:t>
          </a:r>
        </a:p>
      </dgm:t>
    </dgm:pt>
    <dgm:pt modelId="{4BB7E091-407D-224F-ABCC-697CA355ECA5}" type="parTrans" cxnId="{F8D31502-34F1-6544-AD97-6705C63FFE32}">
      <dgm:prSet/>
      <dgm:spPr/>
      <dgm:t>
        <a:bodyPr/>
        <a:lstStyle/>
        <a:p>
          <a:pPr algn="ctr"/>
          <a:endParaRPr lang="en-US"/>
        </a:p>
      </dgm:t>
    </dgm:pt>
    <dgm:pt modelId="{A14278A4-CCA9-5442-964B-50D4AD2CAC2F}" type="sibTrans" cxnId="{F8D31502-34F1-6544-AD97-6705C63FFE32}">
      <dgm:prSet/>
      <dgm:spPr/>
      <dgm:t>
        <a:bodyPr/>
        <a:lstStyle/>
        <a:p>
          <a:pPr algn="ctr"/>
          <a:endParaRPr lang="en-US"/>
        </a:p>
      </dgm:t>
    </dgm:pt>
    <dgm:pt modelId="{91D90473-9133-7745-AA39-60D511FF07F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200" dirty="0"/>
            <a:t>2. Resources</a:t>
          </a:r>
        </a:p>
      </dgm:t>
    </dgm:pt>
    <dgm:pt modelId="{DE395EFD-6D92-6D48-923C-B32AB5CE31D1}" type="parTrans" cxnId="{CCFBC234-2687-BD4D-9BD6-3FE8B2F9FF77}">
      <dgm:prSet/>
      <dgm:spPr/>
      <dgm:t>
        <a:bodyPr/>
        <a:lstStyle/>
        <a:p>
          <a:pPr algn="ctr"/>
          <a:endParaRPr lang="en-US"/>
        </a:p>
      </dgm:t>
    </dgm:pt>
    <dgm:pt modelId="{F707200D-D7FD-8B46-B69D-082A1264688B}" type="sibTrans" cxnId="{CCFBC234-2687-BD4D-9BD6-3FE8B2F9FF77}">
      <dgm:prSet/>
      <dgm:spPr/>
      <dgm:t>
        <a:bodyPr/>
        <a:lstStyle/>
        <a:p>
          <a:pPr algn="ctr"/>
          <a:endParaRPr lang="en-US"/>
        </a:p>
      </dgm:t>
    </dgm:pt>
    <dgm:pt modelId="{654E214D-D92A-AC4B-9223-62D51DD3E52C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100" dirty="0"/>
            <a:t>6.Recruitment</a:t>
          </a:r>
        </a:p>
      </dgm:t>
    </dgm:pt>
    <dgm:pt modelId="{9E794135-FF84-C14A-A510-94DA206F6BE5}" type="parTrans" cxnId="{2D43C9D9-CC38-0449-A24B-FF59BC30E1F4}">
      <dgm:prSet/>
      <dgm:spPr/>
      <dgm:t>
        <a:bodyPr/>
        <a:lstStyle/>
        <a:p>
          <a:pPr algn="ctr"/>
          <a:endParaRPr lang="en-US"/>
        </a:p>
      </dgm:t>
    </dgm:pt>
    <dgm:pt modelId="{6F3322D5-5B36-CF4B-806E-4225D6C08D7F}" type="sibTrans" cxnId="{2D43C9D9-CC38-0449-A24B-FF59BC30E1F4}">
      <dgm:prSet/>
      <dgm:spPr/>
      <dgm:t>
        <a:bodyPr/>
        <a:lstStyle/>
        <a:p>
          <a:pPr algn="ctr"/>
          <a:endParaRPr lang="en-US"/>
        </a:p>
      </dgm:t>
    </dgm:pt>
    <dgm:pt modelId="{5FEEA159-8772-9242-9B51-02F39CC4411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200" dirty="0"/>
            <a:t>7.Induction</a:t>
          </a:r>
        </a:p>
      </dgm:t>
    </dgm:pt>
    <dgm:pt modelId="{2A82B0CF-0FD6-7145-8275-1298660EA843}" type="parTrans" cxnId="{58C1F0C9-CB1A-4443-A3A5-6AFEA02991A5}">
      <dgm:prSet/>
      <dgm:spPr/>
      <dgm:t>
        <a:bodyPr/>
        <a:lstStyle/>
        <a:p>
          <a:pPr algn="ctr"/>
          <a:endParaRPr lang="en-US"/>
        </a:p>
      </dgm:t>
    </dgm:pt>
    <dgm:pt modelId="{5B7C253A-F366-0F44-AA04-EF23BE14B764}" type="sibTrans" cxnId="{58C1F0C9-CB1A-4443-A3A5-6AFEA02991A5}">
      <dgm:prSet/>
      <dgm:spPr/>
      <dgm:t>
        <a:bodyPr/>
        <a:lstStyle/>
        <a:p>
          <a:pPr algn="ctr"/>
          <a:endParaRPr lang="en-US"/>
        </a:p>
      </dgm:t>
    </dgm:pt>
    <dgm:pt modelId="{75C9864C-6A83-3E4A-85C7-7F63BF3AB38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100" dirty="0"/>
            <a:t>9. Recognition</a:t>
          </a:r>
        </a:p>
      </dgm:t>
    </dgm:pt>
    <dgm:pt modelId="{886E6A7E-F512-0B41-90EF-E4F8B6B3DB7F}" type="parTrans" cxnId="{A1FD62A9-7F9C-F346-A9C6-D23363D95EA8}">
      <dgm:prSet/>
      <dgm:spPr/>
      <dgm:t>
        <a:bodyPr/>
        <a:lstStyle/>
        <a:p>
          <a:pPr algn="ctr"/>
          <a:endParaRPr lang="en-US"/>
        </a:p>
      </dgm:t>
    </dgm:pt>
    <dgm:pt modelId="{4F56B774-D285-7B4A-A6F4-585399821C10}" type="sibTrans" cxnId="{A1FD62A9-7F9C-F346-A9C6-D23363D95EA8}">
      <dgm:prSet/>
      <dgm:spPr/>
      <dgm:t>
        <a:bodyPr/>
        <a:lstStyle/>
        <a:p>
          <a:pPr algn="ctr"/>
          <a:endParaRPr lang="en-US"/>
        </a:p>
      </dgm:t>
    </dgm:pt>
    <dgm:pt modelId="{3A703FC5-65F7-1E41-99D1-7EFA90F74619}" type="pres">
      <dgm:prSet presAssocID="{94023CA2-FF1C-E84D-BB8D-633E40CFDF4D}" presName="cycle" presStyleCnt="0">
        <dgm:presLayoutVars>
          <dgm:dir/>
          <dgm:resizeHandles val="exact"/>
        </dgm:presLayoutVars>
      </dgm:prSet>
      <dgm:spPr/>
    </dgm:pt>
    <dgm:pt modelId="{4F913C95-A42C-9B43-B594-C324FCB7F386}" type="pres">
      <dgm:prSet presAssocID="{7F4D6F9A-FC8B-5E41-93BA-D28E046E90D5}" presName="node" presStyleLbl="node1" presStyleIdx="0" presStyleCnt="9" custScaleX="131072">
        <dgm:presLayoutVars>
          <dgm:bulletEnabled val="1"/>
        </dgm:presLayoutVars>
      </dgm:prSet>
      <dgm:spPr/>
    </dgm:pt>
    <dgm:pt modelId="{3DCF26E0-9327-A54C-9A6E-AD4B0B7F85F1}" type="pres">
      <dgm:prSet presAssocID="{7F4D6F9A-FC8B-5E41-93BA-D28E046E90D5}" presName="spNode" presStyleCnt="0"/>
      <dgm:spPr/>
    </dgm:pt>
    <dgm:pt modelId="{CF160884-706D-6647-93E8-D44F08E01A88}" type="pres">
      <dgm:prSet presAssocID="{99A5177E-8685-C245-AC01-3EA484401219}" presName="sibTrans" presStyleLbl="sibTrans1D1" presStyleIdx="0" presStyleCnt="9"/>
      <dgm:spPr/>
    </dgm:pt>
    <dgm:pt modelId="{A257663B-265E-4047-B93D-1A195F2E3860}" type="pres">
      <dgm:prSet presAssocID="{91D90473-9133-7745-AA39-60D511FF07FB}" presName="node" presStyleLbl="node1" presStyleIdx="1" presStyleCnt="9" custScaleX="149020">
        <dgm:presLayoutVars>
          <dgm:bulletEnabled val="1"/>
        </dgm:presLayoutVars>
      </dgm:prSet>
      <dgm:spPr/>
    </dgm:pt>
    <dgm:pt modelId="{64778D23-3866-B749-AB26-9D64662BE55E}" type="pres">
      <dgm:prSet presAssocID="{91D90473-9133-7745-AA39-60D511FF07FB}" presName="spNode" presStyleCnt="0"/>
      <dgm:spPr/>
    </dgm:pt>
    <dgm:pt modelId="{8ECC962B-8EE0-A64B-B0A0-0B35D7BAC39C}" type="pres">
      <dgm:prSet presAssocID="{F707200D-D7FD-8B46-B69D-082A1264688B}" presName="sibTrans" presStyleLbl="sibTrans1D1" presStyleIdx="1" presStyleCnt="9"/>
      <dgm:spPr/>
    </dgm:pt>
    <dgm:pt modelId="{A8457A0C-EF11-2045-BFC5-CCECC73227A8}" type="pres">
      <dgm:prSet presAssocID="{85CD4CC8-28D4-F044-A349-A5CEE429CA08}" presName="node" presStyleLbl="node1" presStyleIdx="2" presStyleCnt="9" custScaleX="135542">
        <dgm:presLayoutVars>
          <dgm:bulletEnabled val="1"/>
        </dgm:presLayoutVars>
      </dgm:prSet>
      <dgm:spPr/>
    </dgm:pt>
    <dgm:pt modelId="{C49E62F4-1BB1-CF4B-B55A-332E697CCA1C}" type="pres">
      <dgm:prSet presAssocID="{85CD4CC8-28D4-F044-A349-A5CEE429CA08}" presName="spNode" presStyleCnt="0"/>
      <dgm:spPr/>
    </dgm:pt>
    <dgm:pt modelId="{112ED37F-82DC-524C-8D18-87D5807F8950}" type="pres">
      <dgm:prSet presAssocID="{F7A2F074-1CC2-E940-8FC8-411C535C883A}" presName="sibTrans" presStyleLbl="sibTrans1D1" presStyleIdx="2" presStyleCnt="9"/>
      <dgm:spPr/>
    </dgm:pt>
    <dgm:pt modelId="{4856C09A-3EEA-3F47-B169-F87D489A8470}" type="pres">
      <dgm:prSet presAssocID="{43076B33-C111-D346-8821-0A092BA49D7E}" presName="node" presStyleLbl="node1" presStyleIdx="3" presStyleCnt="9" custScaleX="143791" custRadScaleRad="105571" custRadScaleInc="-8920">
        <dgm:presLayoutVars>
          <dgm:bulletEnabled val="1"/>
        </dgm:presLayoutVars>
      </dgm:prSet>
      <dgm:spPr/>
    </dgm:pt>
    <dgm:pt modelId="{4F5EDC0E-4BFD-9848-A9FD-5F3948CA9667}" type="pres">
      <dgm:prSet presAssocID="{43076B33-C111-D346-8821-0A092BA49D7E}" presName="spNode" presStyleCnt="0"/>
      <dgm:spPr/>
    </dgm:pt>
    <dgm:pt modelId="{831DA598-7C93-C343-A4BD-54E9ABBB50EF}" type="pres">
      <dgm:prSet presAssocID="{94DD49B3-0E0B-F941-99C3-1E05B56A92EE}" presName="sibTrans" presStyleLbl="sibTrans1D1" presStyleIdx="3" presStyleCnt="9"/>
      <dgm:spPr/>
    </dgm:pt>
    <dgm:pt modelId="{521AC19B-A269-0941-BD34-0459A8174CF0}" type="pres">
      <dgm:prSet presAssocID="{100B394E-EDF6-8948-A452-66F608DE6BE1}" presName="node" presStyleLbl="node1" presStyleIdx="4" presStyleCnt="9" custScaleX="134477" custRadScaleRad="101484" custRadScaleInc="-16410">
        <dgm:presLayoutVars>
          <dgm:bulletEnabled val="1"/>
        </dgm:presLayoutVars>
      </dgm:prSet>
      <dgm:spPr/>
    </dgm:pt>
    <dgm:pt modelId="{FEB13D18-831D-9E46-B2FF-E7AF1DFABB83}" type="pres">
      <dgm:prSet presAssocID="{100B394E-EDF6-8948-A452-66F608DE6BE1}" presName="spNode" presStyleCnt="0"/>
      <dgm:spPr/>
    </dgm:pt>
    <dgm:pt modelId="{FC67DDA4-72DA-0B40-B879-D7E1CA8C4544}" type="pres">
      <dgm:prSet presAssocID="{D50D6C69-F1F0-4E45-BB56-4637E74500F7}" presName="sibTrans" presStyleLbl="sibTrans1D1" presStyleIdx="4" presStyleCnt="9"/>
      <dgm:spPr/>
    </dgm:pt>
    <dgm:pt modelId="{06E6B954-7F39-5140-BEDA-B1D2D762C020}" type="pres">
      <dgm:prSet presAssocID="{654E214D-D92A-AC4B-9223-62D51DD3E52C}" presName="node" presStyleLbl="node1" presStyleIdx="5" presStyleCnt="9" custScaleX="141934">
        <dgm:presLayoutVars>
          <dgm:bulletEnabled val="1"/>
        </dgm:presLayoutVars>
      </dgm:prSet>
      <dgm:spPr/>
    </dgm:pt>
    <dgm:pt modelId="{056F3EBD-A736-924D-B5F9-CFC62BB1E806}" type="pres">
      <dgm:prSet presAssocID="{654E214D-D92A-AC4B-9223-62D51DD3E52C}" presName="spNode" presStyleCnt="0"/>
      <dgm:spPr/>
    </dgm:pt>
    <dgm:pt modelId="{9A15FA44-5165-7B43-8610-0D35BEB1CC36}" type="pres">
      <dgm:prSet presAssocID="{6F3322D5-5B36-CF4B-806E-4225D6C08D7F}" presName="sibTrans" presStyleLbl="sibTrans1D1" presStyleIdx="5" presStyleCnt="9"/>
      <dgm:spPr/>
    </dgm:pt>
    <dgm:pt modelId="{185841EC-9528-B641-ACAA-EB95386D641F}" type="pres">
      <dgm:prSet presAssocID="{5FEEA159-8772-9242-9B51-02F39CC4411B}" presName="node" presStyleLbl="node1" presStyleIdx="6" presStyleCnt="9" custScaleX="144863">
        <dgm:presLayoutVars>
          <dgm:bulletEnabled val="1"/>
        </dgm:presLayoutVars>
      </dgm:prSet>
      <dgm:spPr/>
    </dgm:pt>
    <dgm:pt modelId="{AC3DD46D-DAC2-D345-BBEA-1F19F4AF1BE7}" type="pres">
      <dgm:prSet presAssocID="{5FEEA159-8772-9242-9B51-02F39CC4411B}" presName="spNode" presStyleCnt="0"/>
      <dgm:spPr/>
    </dgm:pt>
    <dgm:pt modelId="{E6FC8133-7796-0247-BCBB-96310B78FA60}" type="pres">
      <dgm:prSet presAssocID="{5B7C253A-F366-0F44-AA04-EF23BE14B764}" presName="sibTrans" presStyleLbl="sibTrans1D1" presStyleIdx="6" presStyleCnt="9"/>
      <dgm:spPr/>
    </dgm:pt>
    <dgm:pt modelId="{46184760-9937-D148-8FA3-7B15056FDC1E}" type="pres">
      <dgm:prSet presAssocID="{3A2CCE89-CDDB-3A41-8E08-F16E0C7B5077}" presName="node" presStyleLbl="node1" presStyleIdx="7" presStyleCnt="9" custScaleX="140947">
        <dgm:presLayoutVars>
          <dgm:bulletEnabled val="1"/>
        </dgm:presLayoutVars>
      </dgm:prSet>
      <dgm:spPr/>
    </dgm:pt>
    <dgm:pt modelId="{E413783C-48B9-D94F-B558-40C785C78FC0}" type="pres">
      <dgm:prSet presAssocID="{3A2CCE89-CDDB-3A41-8E08-F16E0C7B5077}" presName="spNode" presStyleCnt="0"/>
      <dgm:spPr/>
    </dgm:pt>
    <dgm:pt modelId="{B9907B75-B991-ED47-8247-237406EB95DD}" type="pres">
      <dgm:prSet presAssocID="{A14278A4-CCA9-5442-964B-50D4AD2CAC2F}" presName="sibTrans" presStyleLbl="sibTrans1D1" presStyleIdx="7" presStyleCnt="9"/>
      <dgm:spPr/>
    </dgm:pt>
    <dgm:pt modelId="{977983D3-34A3-A745-ADC1-237A63DE7CBB}" type="pres">
      <dgm:prSet presAssocID="{75C9864C-6A83-3E4A-85C7-7F63BF3AB38B}" presName="node" presStyleLbl="node1" presStyleIdx="8" presStyleCnt="9" custScaleX="152703">
        <dgm:presLayoutVars>
          <dgm:bulletEnabled val="1"/>
        </dgm:presLayoutVars>
      </dgm:prSet>
      <dgm:spPr/>
    </dgm:pt>
    <dgm:pt modelId="{C9B8EAB1-6930-D84D-AF84-3564B6E28129}" type="pres">
      <dgm:prSet presAssocID="{75C9864C-6A83-3E4A-85C7-7F63BF3AB38B}" presName="spNode" presStyleCnt="0"/>
      <dgm:spPr/>
    </dgm:pt>
    <dgm:pt modelId="{C7E7E3D8-139F-5949-876E-7453B336479A}" type="pres">
      <dgm:prSet presAssocID="{4F56B774-D285-7B4A-A6F4-585399821C10}" presName="sibTrans" presStyleLbl="sibTrans1D1" presStyleIdx="8" presStyleCnt="9"/>
      <dgm:spPr/>
    </dgm:pt>
  </dgm:ptLst>
  <dgm:cxnLst>
    <dgm:cxn modelId="{5B753900-C61F-8E4F-B436-26FAEAD1854E}" srcId="{94023CA2-FF1C-E84D-BB8D-633E40CFDF4D}" destId="{7F4D6F9A-FC8B-5E41-93BA-D28E046E90D5}" srcOrd="0" destOrd="0" parTransId="{93FACBFE-D3B5-1544-B9D2-0AD7582D3356}" sibTransId="{99A5177E-8685-C245-AC01-3EA484401219}"/>
    <dgm:cxn modelId="{F8D31502-34F1-6544-AD97-6705C63FFE32}" srcId="{94023CA2-FF1C-E84D-BB8D-633E40CFDF4D}" destId="{3A2CCE89-CDDB-3A41-8E08-F16E0C7B5077}" srcOrd="7" destOrd="0" parTransId="{4BB7E091-407D-224F-ABCC-697CA355ECA5}" sibTransId="{A14278A4-CCA9-5442-964B-50D4AD2CAC2F}"/>
    <dgm:cxn modelId="{39A2B90F-DCEF-4186-BBA9-A0D936788772}" type="presOf" srcId="{7F4D6F9A-FC8B-5E41-93BA-D28E046E90D5}" destId="{4F913C95-A42C-9B43-B594-C324FCB7F386}" srcOrd="0" destOrd="0" presId="urn:microsoft.com/office/officeart/2005/8/layout/cycle5"/>
    <dgm:cxn modelId="{4EAF191C-4748-42D8-868D-BC550AFD7D60}" type="presOf" srcId="{D50D6C69-F1F0-4E45-BB56-4637E74500F7}" destId="{FC67DDA4-72DA-0B40-B879-D7E1CA8C4544}" srcOrd="0" destOrd="0" presId="urn:microsoft.com/office/officeart/2005/8/layout/cycle5"/>
    <dgm:cxn modelId="{3304E622-6563-46A2-A6CC-882653BC03EF}" type="presOf" srcId="{91D90473-9133-7745-AA39-60D511FF07FB}" destId="{A257663B-265E-4047-B93D-1A195F2E3860}" srcOrd="0" destOrd="0" presId="urn:microsoft.com/office/officeart/2005/8/layout/cycle5"/>
    <dgm:cxn modelId="{CCFBC234-2687-BD4D-9BD6-3FE8B2F9FF77}" srcId="{94023CA2-FF1C-E84D-BB8D-633E40CFDF4D}" destId="{91D90473-9133-7745-AA39-60D511FF07FB}" srcOrd="1" destOrd="0" parTransId="{DE395EFD-6D92-6D48-923C-B32AB5CE31D1}" sibTransId="{F707200D-D7FD-8B46-B69D-082A1264688B}"/>
    <dgm:cxn modelId="{71D2FB38-B164-4C9B-B4B0-7E552CD9798F}" type="presOf" srcId="{6F3322D5-5B36-CF4B-806E-4225D6C08D7F}" destId="{9A15FA44-5165-7B43-8610-0D35BEB1CC36}" srcOrd="0" destOrd="0" presId="urn:microsoft.com/office/officeart/2005/8/layout/cycle5"/>
    <dgm:cxn modelId="{ABCD7B3A-668B-4FD0-8E6F-ED1466C672F9}" type="presOf" srcId="{F707200D-D7FD-8B46-B69D-082A1264688B}" destId="{8ECC962B-8EE0-A64B-B0A0-0B35D7BAC39C}" srcOrd="0" destOrd="0" presId="urn:microsoft.com/office/officeart/2005/8/layout/cycle5"/>
    <dgm:cxn modelId="{4FE8DD5B-4485-4348-96E8-A647DE991C1B}" type="presOf" srcId="{654E214D-D92A-AC4B-9223-62D51DD3E52C}" destId="{06E6B954-7F39-5140-BEDA-B1D2D762C020}" srcOrd="0" destOrd="0" presId="urn:microsoft.com/office/officeart/2005/8/layout/cycle5"/>
    <dgm:cxn modelId="{B281A06D-4EA9-4D00-9E86-162B43490CBA}" type="presOf" srcId="{F7A2F074-1CC2-E940-8FC8-411C535C883A}" destId="{112ED37F-82DC-524C-8D18-87D5807F8950}" srcOrd="0" destOrd="0" presId="urn:microsoft.com/office/officeart/2005/8/layout/cycle5"/>
    <dgm:cxn modelId="{F8A50A6F-5D56-4DFB-B678-5F4D411CB2B2}" type="presOf" srcId="{3A2CCE89-CDDB-3A41-8E08-F16E0C7B5077}" destId="{46184760-9937-D148-8FA3-7B15056FDC1E}" srcOrd="0" destOrd="0" presId="urn:microsoft.com/office/officeart/2005/8/layout/cycle5"/>
    <dgm:cxn modelId="{0CD63373-81A4-4CDC-AECC-1BFD2802E1D2}" type="presOf" srcId="{99A5177E-8685-C245-AC01-3EA484401219}" destId="{CF160884-706D-6647-93E8-D44F08E01A88}" srcOrd="0" destOrd="0" presId="urn:microsoft.com/office/officeart/2005/8/layout/cycle5"/>
    <dgm:cxn modelId="{E3C9067A-4F9F-406D-BD34-8757A143915D}" type="presOf" srcId="{94023CA2-FF1C-E84D-BB8D-633E40CFDF4D}" destId="{3A703FC5-65F7-1E41-99D1-7EFA90F74619}" srcOrd="0" destOrd="0" presId="urn:microsoft.com/office/officeart/2005/8/layout/cycle5"/>
    <dgm:cxn modelId="{B8178980-C6E7-4AC8-875D-E9AF0891C7C8}" type="presOf" srcId="{75C9864C-6A83-3E4A-85C7-7F63BF3AB38B}" destId="{977983D3-34A3-A745-ADC1-237A63DE7CBB}" srcOrd="0" destOrd="0" presId="urn:microsoft.com/office/officeart/2005/8/layout/cycle5"/>
    <dgm:cxn modelId="{077B1B89-097D-4374-A05E-4A65D42A23C6}" type="presOf" srcId="{A14278A4-CCA9-5442-964B-50D4AD2CAC2F}" destId="{B9907B75-B991-ED47-8247-237406EB95DD}" srcOrd="0" destOrd="0" presId="urn:microsoft.com/office/officeart/2005/8/layout/cycle5"/>
    <dgm:cxn modelId="{86C5D58D-A08C-4489-A732-EEA4F85680C2}" type="presOf" srcId="{5FEEA159-8772-9242-9B51-02F39CC4411B}" destId="{185841EC-9528-B641-ACAA-EB95386D641F}" srcOrd="0" destOrd="0" presId="urn:microsoft.com/office/officeart/2005/8/layout/cycle5"/>
    <dgm:cxn modelId="{D0E5F492-7997-4704-B251-B852F103BBFB}" type="presOf" srcId="{43076B33-C111-D346-8821-0A092BA49D7E}" destId="{4856C09A-3EEA-3F47-B169-F87D489A8470}" srcOrd="0" destOrd="0" presId="urn:microsoft.com/office/officeart/2005/8/layout/cycle5"/>
    <dgm:cxn modelId="{ACFD829A-9E07-480A-8435-5EFCB052377D}" type="presOf" srcId="{94DD49B3-0E0B-F941-99C3-1E05B56A92EE}" destId="{831DA598-7C93-C343-A4BD-54E9ABBB50EF}" srcOrd="0" destOrd="0" presId="urn:microsoft.com/office/officeart/2005/8/layout/cycle5"/>
    <dgm:cxn modelId="{9FDEAFA8-6D8C-EA45-B94D-EBD87A75377C}" srcId="{94023CA2-FF1C-E84D-BB8D-633E40CFDF4D}" destId="{85CD4CC8-28D4-F044-A349-A5CEE429CA08}" srcOrd="2" destOrd="0" parTransId="{8BD86A94-5442-A849-9761-B3A1EF209FE3}" sibTransId="{F7A2F074-1CC2-E940-8FC8-411C535C883A}"/>
    <dgm:cxn modelId="{A1FD62A9-7F9C-F346-A9C6-D23363D95EA8}" srcId="{94023CA2-FF1C-E84D-BB8D-633E40CFDF4D}" destId="{75C9864C-6A83-3E4A-85C7-7F63BF3AB38B}" srcOrd="8" destOrd="0" parTransId="{886E6A7E-F512-0B41-90EF-E4F8B6B3DB7F}" sibTransId="{4F56B774-D285-7B4A-A6F4-585399821C10}"/>
    <dgm:cxn modelId="{4A4F1EAE-65B4-4530-ABB5-03E9E5446AF5}" type="presOf" srcId="{4F56B774-D285-7B4A-A6F4-585399821C10}" destId="{C7E7E3D8-139F-5949-876E-7453B336479A}" srcOrd="0" destOrd="0" presId="urn:microsoft.com/office/officeart/2005/8/layout/cycle5"/>
    <dgm:cxn modelId="{98E401BC-D096-42AA-8342-DA145EC71A7C}" type="presOf" srcId="{5B7C253A-F366-0F44-AA04-EF23BE14B764}" destId="{E6FC8133-7796-0247-BCBB-96310B78FA60}" srcOrd="0" destOrd="0" presId="urn:microsoft.com/office/officeart/2005/8/layout/cycle5"/>
    <dgm:cxn modelId="{8989FBC0-AA80-4559-8BA1-6D2B52407520}" type="presOf" srcId="{100B394E-EDF6-8948-A452-66F608DE6BE1}" destId="{521AC19B-A269-0941-BD34-0459A8174CF0}" srcOrd="0" destOrd="0" presId="urn:microsoft.com/office/officeart/2005/8/layout/cycle5"/>
    <dgm:cxn modelId="{58C1F0C9-CB1A-4443-A3A5-6AFEA02991A5}" srcId="{94023CA2-FF1C-E84D-BB8D-633E40CFDF4D}" destId="{5FEEA159-8772-9242-9B51-02F39CC4411B}" srcOrd="6" destOrd="0" parTransId="{2A82B0CF-0FD6-7145-8275-1298660EA843}" sibTransId="{5B7C253A-F366-0F44-AA04-EF23BE14B764}"/>
    <dgm:cxn modelId="{6A849BCE-8E2E-AB43-B4DE-7DE4573696BE}" srcId="{94023CA2-FF1C-E84D-BB8D-633E40CFDF4D}" destId="{43076B33-C111-D346-8821-0A092BA49D7E}" srcOrd="3" destOrd="0" parTransId="{BE0B075F-6DF7-A248-B81A-D704A5D84B4A}" sibTransId="{94DD49B3-0E0B-F941-99C3-1E05B56A92EE}"/>
    <dgm:cxn modelId="{4A4269D5-6050-AC4C-ACE6-D9BEE8FEEBCB}" srcId="{94023CA2-FF1C-E84D-BB8D-633E40CFDF4D}" destId="{100B394E-EDF6-8948-A452-66F608DE6BE1}" srcOrd="4" destOrd="0" parTransId="{7D616C50-BE7D-1543-9915-CD83C30049C1}" sibTransId="{D50D6C69-F1F0-4E45-BB56-4637E74500F7}"/>
    <dgm:cxn modelId="{2D43C9D9-CC38-0449-A24B-FF59BC30E1F4}" srcId="{94023CA2-FF1C-E84D-BB8D-633E40CFDF4D}" destId="{654E214D-D92A-AC4B-9223-62D51DD3E52C}" srcOrd="5" destOrd="0" parTransId="{9E794135-FF84-C14A-A510-94DA206F6BE5}" sibTransId="{6F3322D5-5B36-CF4B-806E-4225D6C08D7F}"/>
    <dgm:cxn modelId="{0D65F8F2-F6EF-439C-8B0D-73C387D3C6BA}" type="presOf" srcId="{85CD4CC8-28D4-F044-A349-A5CEE429CA08}" destId="{A8457A0C-EF11-2045-BFC5-CCECC73227A8}" srcOrd="0" destOrd="0" presId="urn:microsoft.com/office/officeart/2005/8/layout/cycle5"/>
    <dgm:cxn modelId="{C2B3D2D5-4E4F-4155-B908-67C11DD56B1D}" type="presParOf" srcId="{3A703FC5-65F7-1E41-99D1-7EFA90F74619}" destId="{4F913C95-A42C-9B43-B594-C324FCB7F386}" srcOrd="0" destOrd="0" presId="urn:microsoft.com/office/officeart/2005/8/layout/cycle5"/>
    <dgm:cxn modelId="{176EF945-F674-4A93-9B20-50E089278D3D}" type="presParOf" srcId="{3A703FC5-65F7-1E41-99D1-7EFA90F74619}" destId="{3DCF26E0-9327-A54C-9A6E-AD4B0B7F85F1}" srcOrd="1" destOrd="0" presId="urn:microsoft.com/office/officeart/2005/8/layout/cycle5"/>
    <dgm:cxn modelId="{5B5C5246-A3F6-4AEA-9CC2-0955D0C61935}" type="presParOf" srcId="{3A703FC5-65F7-1E41-99D1-7EFA90F74619}" destId="{CF160884-706D-6647-93E8-D44F08E01A88}" srcOrd="2" destOrd="0" presId="urn:microsoft.com/office/officeart/2005/8/layout/cycle5"/>
    <dgm:cxn modelId="{BDC6509A-CE70-49CA-BB65-3E1A7B893AD1}" type="presParOf" srcId="{3A703FC5-65F7-1E41-99D1-7EFA90F74619}" destId="{A257663B-265E-4047-B93D-1A195F2E3860}" srcOrd="3" destOrd="0" presId="urn:microsoft.com/office/officeart/2005/8/layout/cycle5"/>
    <dgm:cxn modelId="{23E1E071-75A9-4511-A10F-570A50D4F0B6}" type="presParOf" srcId="{3A703FC5-65F7-1E41-99D1-7EFA90F74619}" destId="{64778D23-3866-B749-AB26-9D64662BE55E}" srcOrd="4" destOrd="0" presId="urn:microsoft.com/office/officeart/2005/8/layout/cycle5"/>
    <dgm:cxn modelId="{A37A6584-3B41-4CD3-BF21-E7889058C313}" type="presParOf" srcId="{3A703FC5-65F7-1E41-99D1-7EFA90F74619}" destId="{8ECC962B-8EE0-A64B-B0A0-0B35D7BAC39C}" srcOrd="5" destOrd="0" presId="urn:microsoft.com/office/officeart/2005/8/layout/cycle5"/>
    <dgm:cxn modelId="{8CE18654-C980-4A72-BD51-11E1A6D2F12C}" type="presParOf" srcId="{3A703FC5-65F7-1E41-99D1-7EFA90F74619}" destId="{A8457A0C-EF11-2045-BFC5-CCECC73227A8}" srcOrd="6" destOrd="0" presId="urn:microsoft.com/office/officeart/2005/8/layout/cycle5"/>
    <dgm:cxn modelId="{E2A1FADB-7950-4ED1-9B43-229E74DB3B90}" type="presParOf" srcId="{3A703FC5-65F7-1E41-99D1-7EFA90F74619}" destId="{C49E62F4-1BB1-CF4B-B55A-332E697CCA1C}" srcOrd="7" destOrd="0" presId="urn:microsoft.com/office/officeart/2005/8/layout/cycle5"/>
    <dgm:cxn modelId="{79E7E344-2ECB-44B0-B042-A584A7807981}" type="presParOf" srcId="{3A703FC5-65F7-1E41-99D1-7EFA90F74619}" destId="{112ED37F-82DC-524C-8D18-87D5807F8950}" srcOrd="8" destOrd="0" presId="urn:microsoft.com/office/officeart/2005/8/layout/cycle5"/>
    <dgm:cxn modelId="{2A962B8D-4EA8-4101-9D67-1D170056B311}" type="presParOf" srcId="{3A703FC5-65F7-1E41-99D1-7EFA90F74619}" destId="{4856C09A-3EEA-3F47-B169-F87D489A8470}" srcOrd="9" destOrd="0" presId="urn:microsoft.com/office/officeart/2005/8/layout/cycle5"/>
    <dgm:cxn modelId="{92ED8A8F-CAAC-48FF-8A47-5EAEEF0B8EDE}" type="presParOf" srcId="{3A703FC5-65F7-1E41-99D1-7EFA90F74619}" destId="{4F5EDC0E-4BFD-9848-A9FD-5F3948CA9667}" srcOrd="10" destOrd="0" presId="urn:microsoft.com/office/officeart/2005/8/layout/cycle5"/>
    <dgm:cxn modelId="{C92098CD-D279-4271-921E-FA8A0678D654}" type="presParOf" srcId="{3A703FC5-65F7-1E41-99D1-7EFA90F74619}" destId="{831DA598-7C93-C343-A4BD-54E9ABBB50EF}" srcOrd="11" destOrd="0" presId="urn:microsoft.com/office/officeart/2005/8/layout/cycle5"/>
    <dgm:cxn modelId="{27DB8FF0-3342-4D60-AA78-BB3CC1A74D9F}" type="presParOf" srcId="{3A703FC5-65F7-1E41-99D1-7EFA90F74619}" destId="{521AC19B-A269-0941-BD34-0459A8174CF0}" srcOrd="12" destOrd="0" presId="urn:microsoft.com/office/officeart/2005/8/layout/cycle5"/>
    <dgm:cxn modelId="{7E11C326-CE88-4E48-A24E-DA199362EF5C}" type="presParOf" srcId="{3A703FC5-65F7-1E41-99D1-7EFA90F74619}" destId="{FEB13D18-831D-9E46-B2FF-E7AF1DFABB83}" srcOrd="13" destOrd="0" presId="urn:microsoft.com/office/officeart/2005/8/layout/cycle5"/>
    <dgm:cxn modelId="{745B2C60-1D6C-4C1A-9478-BF5EDAA0954E}" type="presParOf" srcId="{3A703FC5-65F7-1E41-99D1-7EFA90F74619}" destId="{FC67DDA4-72DA-0B40-B879-D7E1CA8C4544}" srcOrd="14" destOrd="0" presId="urn:microsoft.com/office/officeart/2005/8/layout/cycle5"/>
    <dgm:cxn modelId="{8DE6756D-4425-43E6-9823-7B89C103DFCF}" type="presParOf" srcId="{3A703FC5-65F7-1E41-99D1-7EFA90F74619}" destId="{06E6B954-7F39-5140-BEDA-B1D2D762C020}" srcOrd="15" destOrd="0" presId="urn:microsoft.com/office/officeart/2005/8/layout/cycle5"/>
    <dgm:cxn modelId="{D20F86D9-1EB4-4E7B-9F41-5842F23B6F0F}" type="presParOf" srcId="{3A703FC5-65F7-1E41-99D1-7EFA90F74619}" destId="{056F3EBD-A736-924D-B5F9-CFC62BB1E806}" srcOrd="16" destOrd="0" presId="urn:microsoft.com/office/officeart/2005/8/layout/cycle5"/>
    <dgm:cxn modelId="{D3BE2E7E-AF2C-4567-950A-43123E8EDD4D}" type="presParOf" srcId="{3A703FC5-65F7-1E41-99D1-7EFA90F74619}" destId="{9A15FA44-5165-7B43-8610-0D35BEB1CC36}" srcOrd="17" destOrd="0" presId="urn:microsoft.com/office/officeart/2005/8/layout/cycle5"/>
    <dgm:cxn modelId="{CE27EF32-CE7B-4C01-90C2-90349EB6B34A}" type="presParOf" srcId="{3A703FC5-65F7-1E41-99D1-7EFA90F74619}" destId="{185841EC-9528-B641-ACAA-EB95386D641F}" srcOrd="18" destOrd="0" presId="urn:microsoft.com/office/officeart/2005/8/layout/cycle5"/>
    <dgm:cxn modelId="{CAE0886F-F825-4B66-8DC3-28EF1B78C7D2}" type="presParOf" srcId="{3A703FC5-65F7-1E41-99D1-7EFA90F74619}" destId="{AC3DD46D-DAC2-D345-BBEA-1F19F4AF1BE7}" srcOrd="19" destOrd="0" presId="urn:microsoft.com/office/officeart/2005/8/layout/cycle5"/>
    <dgm:cxn modelId="{BF3EC27E-6536-4932-838E-3E0370ED5718}" type="presParOf" srcId="{3A703FC5-65F7-1E41-99D1-7EFA90F74619}" destId="{E6FC8133-7796-0247-BCBB-96310B78FA60}" srcOrd="20" destOrd="0" presId="urn:microsoft.com/office/officeart/2005/8/layout/cycle5"/>
    <dgm:cxn modelId="{F8715B15-0FD3-4B2E-A044-939886A2EA47}" type="presParOf" srcId="{3A703FC5-65F7-1E41-99D1-7EFA90F74619}" destId="{46184760-9937-D148-8FA3-7B15056FDC1E}" srcOrd="21" destOrd="0" presId="urn:microsoft.com/office/officeart/2005/8/layout/cycle5"/>
    <dgm:cxn modelId="{4C894584-A5E4-4022-98B3-51E644CCB647}" type="presParOf" srcId="{3A703FC5-65F7-1E41-99D1-7EFA90F74619}" destId="{E413783C-48B9-D94F-B558-40C785C78FC0}" srcOrd="22" destOrd="0" presId="urn:microsoft.com/office/officeart/2005/8/layout/cycle5"/>
    <dgm:cxn modelId="{EC0843A5-379B-409E-92F3-778EBD9ABD48}" type="presParOf" srcId="{3A703FC5-65F7-1E41-99D1-7EFA90F74619}" destId="{B9907B75-B991-ED47-8247-237406EB95DD}" srcOrd="23" destOrd="0" presId="urn:microsoft.com/office/officeart/2005/8/layout/cycle5"/>
    <dgm:cxn modelId="{8E2615A5-C223-4B73-8D21-26D478EB0ABD}" type="presParOf" srcId="{3A703FC5-65F7-1E41-99D1-7EFA90F74619}" destId="{977983D3-34A3-A745-ADC1-237A63DE7CBB}" srcOrd="24" destOrd="0" presId="urn:microsoft.com/office/officeart/2005/8/layout/cycle5"/>
    <dgm:cxn modelId="{2E160651-0EA0-420D-8A09-9E6D8A873412}" type="presParOf" srcId="{3A703FC5-65F7-1E41-99D1-7EFA90F74619}" destId="{C9B8EAB1-6930-D84D-AF84-3564B6E28129}" srcOrd="25" destOrd="0" presId="urn:microsoft.com/office/officeart/2005/8/layout/cycle5"/>
    <dgm:cxn modelId="{C436F864-63A8-4E94-A54D-A0F005F295DE}" type="presParOf" srcId="{3A703FC5-65F7-1E41-99D1-7EFA90F74619}" destId="{C7E7E3D8-139F-5949-876E-7453B336479A}" srcOrd="26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13C95-A42C-9B43-B594-C324FCB7F386}">
      <dsp:nvSpPr>
        <dsp:cNvPr id="0" name=""/>
        <dsp:cNvSpPr/>
      </dsp:nvSpPr>
      <dsp:spPr>
        <a:xfrm>
          <a:off x="2030087" y="78793"/>
          <a:ext cx="1148072" cy="5693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1. Policies</a:t>
          </a:r>
        </a:p>
      </dsp:txBody>
      <dsp:txXfrm>
        <a:off x="2057880" y="106586"/>
        <a:ext cx="1092486" cy="513755"/>
      </dsp:txXfrm>
    </dsp:sp>
    <dsp:sp modelId="{CF160884-706D-6647-93E8-D44F08E01A88}">
      <dsp:nvSpPr>
        <dsp:cNvPr id="0" name=""/>
        <dsp:cNvSpPr/>
      </dsp:nvSpPr>
      <dsp:spPr>
        <a:xfrm>
          <a:off x="417372" y="363463"/>
          <a:ext cx="4373501" cy="4373501"/>
        </a:xfrm>
        <a:custGeom>
          <a:avLst/>
          <a:gdLst/>
          <a:ahLst/>
          <a:cxnLst/>
          <a:rect l="0" t="0" r="0" b="0"/>
          <a:pathLst>
            <a:path>
              <a:moveTo>
                <a:pt x="2842075" y="100503"/>
              </a:moveTo>
              <a:arcTo wR="2186750" hR="2186750" stAng="17246302" swAng="4005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7663B-265E-4047-B93D-1A195F2E3860}">
      <dsp:nvSpPr>
        <dsp:cNvPr id="0" name=""/>
        <dsp:cNvSpPr/>
      </dsp:nvSpPr>
      <dsp:spPr>
        <a:xfrm>
          <a:off x="3357099" y="590395"/>
          <a:ext cx="1305280" cy="5693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Resources</a:t>
          </a:r>
        </a:p>
      </dsp:txBody>
      <dsp:txXfrm>
        <a:off x="3384892" y="618188"/>
        <a:ext cx="1249694" cy="513755"/>
      </dsp:txXfrm>
    </dsp:sp>
    <dsp:sp modelId="{8ECC962B-8EE0-A64B-B0A0-0B35D7BAC39C}">
      <dsp:nvSpPr>
        <dsp:cNvPr id="0" name=""/>
        <dsp:cNvSpPr/>
      </dsp:nvSpPr>
      <dsp:spPr>
        <a:xfrm>
          <a:off x="417372" y="363463"/>
          <a:ext cx="4373501" cy="4373501"/>
        </a:xfrm>
        <a:custGeom>
          <a:avLst/>
          <a:gdLst/>
          <a:ahLst/>
          <a:cxnLst/>
          <a:rect l="0" t="0" r="0" b="0"/>
          <a:pathLst>
            <a:path>
              <a:moveTo>
                <a:pt x="3974718" y="927762"/>
              </a:moveTo>
              <a:arcTo wR="2186750" hR="2186750" stAng="19490935" swAng="7878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57A0C-EF11-2045-BFC5-CCECC73227A8}">
      <dsp:nvSpPr>
        <dsp:cNvPr id="0" name=""/>
        <dsp:cNvSpPr/>
      </dsp:nvSpPr>
      <dsp:spPr>
        <a:xfrm>
          <a:off x="4164039" y="1885818"/>
          <a:ext cx="1187225" cy="5693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3.Diversity</a:t>
          </a:r>
        </a:p>
      </dsp:txBody>
      <dsp:txXfrm>
        <a:off x="4191832" y="1913611"/>
        <a:ext cx="1131639" cy="513755"/>
      </dsp:txXfrm>
    </dsp:sp>
    <dsp:sp modelId="{112ED37F-82DC-524C-8D18-87D5807F8950}">
      <dsp:nvSpPr>
        <dsp:cNvPr id="0" name=""/>
        <dsp:cNvSpPr/>
      </dsp:nvSpPr>
      <dsp:spPr>
        <a:xfrm>
          <a:off x="428261" y="506088"/>
          <a:ext cx="4373501" cy="4373501"/>
        </a:xfrm>
        <a:custGeom>
          <a:avLst/>
          <a:gdLst/>
          <a:ahLst/>
          <a:cxnLst/>
          <a:rect l="0" t="0" r="0" b="0"/>
          <a:pathLst>
            <a:path>
              <a:moveTo>
                <a:pt x="4372870" y="2134211"/>
              </a:moveTo>
              <a:arcTo wR="2186750" hR="2186750" stAng="21517396" swAng="8865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6C09A-3EEA-3F47-B169-F87D489A8470}">
      <dsp:nvSpPr>
        <dsp:cNvPr id="0" name=""/>
        <dsp:cNvSpPr/>
      </dsp:nvSpPr>
      <dsp:spPr>
        <a:xfrm>
          <a:off x="3925096" y="3378084"/>
          <a:ext cx="1259479" cy="5693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4.Roles</a:t>
          </a:r>
        </a:p>
      </dsp:txBody>
      <dsp:txXfrm>
        <a:off x="3952889" y="3405877"/>
        <a:ext cx="1203893" cy="513755"/>
      </dsp:txXfrm>
    </dsp:sp>
    <dsp:sp modelId="{831DA598-7C93-C343-A4BD-54E9ABBB50EF}">
      <dsp:nvSpPr>
        <dsp:cNvPr id="0" name=""/>
        <dsp:cNvSpPr/>
      </dsp:nvSpPr>
      <dsp:spPr>
        <a:xfrm>
          <a:off x="524989" y="326148"/>
          <a:ext cx="4373501" cy="4373501"/>
        </a:xfrm>
        <a:custGeom>
          <a:avLst/>
          <a:gdLst/>
          <a:ahLst/>
          <a:cxnLst/>
          <a:rect l="0" t="0" r="0" b="0"/>
          <a:pathLst>
            <a:path>
              <a:moveTo>
                <a:pt x="3761397" y="3704105"/>
              </a:moveTo>
              <a:arcTo wR="2186750" hR="2186750" stAng="2636308" swAng="5320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AC19B-A269-0941-BD34-0459A8174CF0}">
      <dsp:nvSpPr>
        <dsp:cNvPr id="0" name=""/>
        <dsp:cNvSpPr/>
      </dsp:nvSpPr>
      <dsp:spPr>
        <a:xfrm>
          <a:off x="2853249" y="4320413"/>
          <a:ext cx="1177897" cy="5693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5.Safety</a:t>
          </a:r>
        </a:p>
      </dsp:txBody>
      <dsp:txXfrm>
        <a:off x="2881042" y="4348206"/>
        <a:ext cx="1122311" cy="513755"/>
      </dsp:txXfrm>
    </dsp:sp>
    <dsp:sp modelId="{FC67DDA4-72DA-0B40-B879-D7E1CA8C4544}">
      <dsp:nvSpPr>
        <dsp:cNvPr id="0" name=""/>
        <dsp:cNvSpPr/>
      </dsp:nvSpPr>
      <dsp:spPr>
        <a:xfrm>
          <a:off x="606661" y="382706"/>
          <a:ext cx="4373501" cy="4373501"/>
        </a:xfrm>
        <a:custGeom>
          <a:avLst/>
          <a:gdLst/>
          <a:ahLst/>
          <a:cxnLst/>
          <a:rect l="0" t="0" r="0" b="0"/>
          <a:pathLst>
            <a:path>
              <a:moveTo>
                <a:pt x="2171380" y="4373447"/>
              </a:moveTo>
              <a:arcTo wR="2186750" hR="2186750" stAng="5424164" swAng="3554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B954-7F39-5140-BEDA-B1D2D762C020}">
      <dsp:nvSpPr>
        <dsp:cNvPr id="0" name=""/>
        <dsp:cNvSpPr/>
      </dsp:nvSpPr>
      <dsp:spPr>
        <a:xfrm>
          <a:off x="1234604" y="4320417"/>
          <a:ext cx="1243213" cy="5693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6.Recruitment</a:t>
          </a:r>
        </a:p>
      </dsp:txBody>
      <dsp:txXfrm>
        <a:off x="1262397" y="4348210"/>
        <a:ext cx="1187627" cy="513755"/>
      </dsp:txXfrm>
    </dsp:sp>
    <dsp:sp modelId="{9A15FA44-5165-7B43-8610-0D35BEB1CC36}">
      <dsp:nvSpPr>
        <dsp:cNvPr id="0" name=""/>
        <dsp:cNvSpPr/>
      </dsp:nvSpPr>
      <dsp:spPr>
        <a:xfrm>
          <a:off x="417372" y="363463"/>
          <a:ext cx="4373501" cy="4373501"/>
        </a:xfrm>
        <a:custGeom>
          <a:avLst/>
          <a:gdLst/>
          <a:ahLst/>
          <a:cxnLst/>
          <a:rect l="0" t="0" r="0" b="0"/>
          <a:pathLst>
            <a:path>
              <a:moveTo>
                <a:pt x="812361" y="3887613"/>
              </a:moveTo>
              <a:arcTo wR="2186750" hR="2186750" stAng="7736406" swAng="5404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841EC-9528-B641-ACAA-EB95386D641F}">
      <dsp:nvSpPr>
        <dsp:cNvPr id="0" name=""/>
        <dsp:cNvSpPr/>
      </dsp:nvSpPr>
      <dsp:spPr>
        <a:xfrm>
          <a:off x="75907" y="3358919"/>
          <a:ext cx="1268869" cy="5693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7.Induction</a:t>
          </a:r>
        </a:p>
      </dsp:txBody>
      <dsp:txXfrm>
        <a:off x="103700" y="3386712"/>
        <a:ext cx="1213283" cy="513755"/>
      </dsp:txXfrm>
    </dsp:sp>
    <dsp:sp modelId="{E6FC8133-7796-0247-BCBB-96310B78FA60}">
      <dsp:nvSpPr>
        <dsp:cNvPr id="0" name=""/>
        <dsp:cNvSpPr/>
      </dsp:nvSpPr>
      <dsp:spPr>
        <a:xfrm>
          <a:off x="417372" y="363463"/>
          <a:ext cx="4373501" cy="4373501"/>
        </a:xfrm>
        <a:custGeom>
          <a:avLst/>
          <a:gdLst/>
          <a:ahLst/>
          <a:cxnLst/>
          <a:rect l="0" t="0" r="0" b="0"/>
          <a:pathLst>
            <a:path>
              <a:moveTo>
                <a:pt x="94451" y="2822489"/>
              </a:moveTo>
              <a:arcTo wR="2186750" hR="2186750" stAng="9785926" swAng="8753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84760-9937-D148-8FA3-7B15056FDC1E}">
      <dsp:nvSpPr>
        <dsp:cNvPr id="0" name=""/>
        <dsp:cNvSpPr/>
      </dsp:nvSpPr>
      <dsp:spPr>
        <a:xfrm>
          <a:off x="-166689" y="1885818"/>
          <a:ext cx="1234568" cy="5693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8.Support</a:t>
          </a:r>
        </a:p>
      </dsp:txBody>
      <dsp:txXfrm>
        <a:off x="-138896" y="1913611"/>
        <a:ext cx="1178982" cy="513755"/>
      </dsp:txXfrm>
    </dsp:sp>
    <dsp:sp modelId="{B9907B75-B991-ED47-8247-237406EB95DD}">
      <dsp:nvSpPr>
        <dsp:cNvPr id="0" name=""/>
        <dsp:cNvSpPr/>
      </dsp:nvSpPr>
      <dsp:spPr>
        <a:xfrm>
          <a:off x="417372" y="363463"/>
          <a:ext cx="4373501" cy="4373501"/>
        </a:xfrm>
        <a:custGeom>
          <a:avLst/>
          <a:gdLst/>
          <a:ahLst/>
          <a:cxnLst/>
          <a:rect l="0" t="0" r="0" b="0"/>
          <a:pathLst>
            <a:path>
              <a:moveTo>
                <a:pt x="159527" y="1366846"/>
              </a:moveTo>
              <a:arcTo wR="2186750" hR="2186750" stAng="12121243" swAng="7878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983D3-34A3-A745-ADC1-237A63DE7CBB}">
      <dsp:nvSpPr>
        <dsp:cNvPr id="0" name=""/>
        <dsp:cNvSpPr/>
      </dsp:nvSpPr>
      <dsp:spPr>
        <a:xfrm>
          <a:off x="529737" y="590395"/>
          <a:ext cx="1337540" cy="56934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9. Recognition</a:t>
          </a:r>
        </a:p>
      </dsp:txBody>
      <dsp:txXfrm>
        <a:off x="557530" y="618188"/>
        <a:ext cx="1281954" cy="513755"/>
      </dsp:txXfrm>
    </dsp:sp>
    <dsp:sp modelId="{C7E7E3D8-139F-5949-876E-7453B336479A}">
      <dsp:nvSpPr>
        <dsp:cNvPr id="0" name=""/>
        <dsp:cNvSpPr/>
      </dsp:nvSpPr>
      <dsp:spPr>
        <a:xfrm>
          <a:off x="417372" y="363463"/>
          <a:ext cx="4373501" cy="4373501"/>
        </a:xfrm>
        <a:custGeom>
          <a:avLst/>
          <a:gdLst/>
          <a:ahLst/>
          <a:cxnLst/>
          <a:rect l="0" t="0" r="0" b="0"/>
          <a:pathLst>
            <a:path>
              <a:moveTo>
                <a:pt x="1293333" y="190833"/>
              </a:moveTo>
              <a:arcTo wR="2186750" hR="2186750" stAng="14753138" swAng="4005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3FE0D7-F7D7-4DB7-82DD-EBC050103F1D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B6C797-7C29-4376-AFD8-F20D600BE71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43E16F-7575-4BBC-898B-7593329CD4B9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B8C55F-35E2-4119-B4D8-CA004B7F322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3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hape 3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5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hape 5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5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hape 5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5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hape 5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5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hape 5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5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hape 5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5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hape 5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5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hape 5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5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hape 5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5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hape 5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FE59-39AA-4F26-98D1-81042C70337E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79B44-E03F-4471-9064-B5A007D6C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55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A335-EA7B-4886-BBA5-22819A2ABE36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A7157-3014-459D-8F7D-A01965BF0F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7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B6FE-06D5-4DF0-A570-7C8B251D4BBA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BA17B-B97D-4997-85B9-6529320E7B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70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70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E265-730C-43CA-9560-22B2100B538F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9ADB-665F-4BEE-B3A5-D8B2690300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142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DBD8-1B95-46B3-9AE0-9468D4E9C27B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55D7-937C-414E-92C5-D8B4DB32DF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068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A742-0F24-4265-912C-C1B9E541DEF9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8CA15-20CC-4A38-B148-83C89D186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21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DC32-2E0C-4BB5-B30E-E999C73D1E16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59B7C-2CCC-4542-8F2C-04072AD77C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629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C1EA-44AC-4C3F-A6B6-58967BAC1B65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15301-3E4E-482F-8CB7-9DBFA7DEFE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525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6C77-F5DD-4AF8-B1BA-D3E061CBCBA0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398E5-0BA5-4148-9D72-3AF517AFF2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36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66B2-4E66-4D1E-8B10-F5B2425F42DB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7F0D8-0685-43CF-AFBB-9509F749AF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80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319A-5F3B-48D8-A6E7-7C8E228A1ED7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174E-E8F9-4A6B-A885-BDD29CD4F6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6935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7DAE-A096-4EBE-8A13-08000C6AB256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B14A9-F44D-4493-83D5-6920710305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624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0A0E-F2A0-4AD4-BC8D-300CF45EE07C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AECF8-8117-4EFF-9B70-D531661A34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212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67B4-5512-4439-BC61-7CCB6B8E0374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CC6C6-D91A-491A-A022-AA14C90A79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126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3AC7-F8B8-4DA6-96D4-78B30F3781A2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B3EC-B045-40F4-99FD-D12CD418FE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763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319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7949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792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1609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08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4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4173-85C9-474F-9CB4-AF15172E67B3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50F7-CA4C-4168-B5F7-6009AEF2F7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084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861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7_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844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407C-D899-4E58-A449-F391F2E05E24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E608A-6A64-4A01-B12B-6EC2BA6967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4071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D57E-92F0-43AF-9762-DC2827DB8EDC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0C48-5D43-4C3A-8F14-459D10E28E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46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F3B5-6C45-4495-9757-9BF7B1B58A2A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0A4A-F7E4-490D-AB0F-AA0C3C7D1F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29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3CB-0058-4B5E-B672-702467991306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99E3A-9681-47A3-8238-71ADF9C512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17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3C43-6A1E-4F45-813D-D7189E4FED70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F82A-ED14-431B-B162-C222E84CCC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55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17CC-305F-4041-B2F6-A68C7B32F65E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B8A4-2797-4F70-8237-5A300B2869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27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574F-0709-470F-A0C1-FC654D315BE2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A7986-C969-4D95-AB9A-BAC45B804C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983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2B28F-9E71-4F98-A2DE-A429B282E023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0FBDB-EFF1-4066-B406-86B4AE9D71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74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A6617-A17C-4D76-9724-129CAC28EF30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8C3F6D-D7C9-4A05-9211-40688379F88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DAFD5-9DDD-4528-ADEE-BC55626ABF4B}" type="datetimeFigureOut">
              <a:rPr lang="en-GB"/>
              <a:pPr>
                <a:defRPr/>
              </a:pPr>
              <a:t>30/05/2017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42E51B4-B850-4B12-A585-CBB87C3605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795" r:id="rId20"/>
    <p:sldLayoutId id="2147483796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wmf"/><Relationship Id="rId12" Type="http://schemas.microsoft.com/office/2007/relationships/diagramDrawing" Target="../diagrams/drawing1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3.bin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jpeg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3.xml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4" Type="http://schemas.openxmlformats.org/officeDocument/2006/relationships/hyperlink" Target="http://www.investinginvolunteers.org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hyperlink" Target="http://www.investinginvolunteers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23"/>
          <p:cNvSpPr>
            <a:spLocks noChangeArrowheads="1"/>
          </p:cNvSpPr>
          <p:nvPr/>
        </p:nvSpPr>
        <p:spPr bwMode="auto">
          <a:xfrm>
            <a:off x="0" y="-17463"/>
            <a:ext cx="9172575" cy="3829051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8" name="Shape 24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546225"/>
          </a:xfrm>
          <a:solidFill>
            <a:srgbClr val="D9D9D9"/>
          </a:solidFill>
        </p:spPr>
        <p:txBody>
          <a:bodyPr/>
          <a:lstStyle/>
          <a:p>
            <a:pPr eaLnBrk="1" hangingPunct="1">
              <a:buClr>
                <a:srgbClr val="000000"/>
              </a:buClr>
            </a:pPr>
            <a:br>
              <a:rPr lang="en-US" altLang="en-US">
                <a:solidFill>
                  <a:srgbClr val="A61C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en-US" altLang="en-US">
                <a:solidFill>
                  <a:srgbClr val="A61C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Investing in Volunteers</a:t>
            </a:r>
          </a:p>
        </p:txBody>
      </p:sp>
      <p:sp>
        <p:nvSpPr>
          <p:cNvPr id="1029" name="Shape 26"/>
          <p:cNvSpPr>
            <a:spLocks noChangeArrowheads="1"/>
          </p:cNvSpPr>
          <p:nvPr/>
        </p:nvSpPr>
        <p:spPr bwMode="auto">
          <a:xfrm>
            <a:off x="-36513" y="3733800"/>
            <a:ext cx="9194801" cy="93663"/>
          </a:xfrm>
          <a:prstGeom prst="rect">
            <a:avLst/>
          </a:prstGeom>
          <a:solidFill>
            <a:srgbClr val="E69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30" name="Shape 27"/>
          <p:cNvSpPr txBox="1">
            <a:spLocks noChangeArrowheads="1"/>
          </p:cNvSpPr>
          <p:nvPr/>
        </p:nvSpPr>
        <p:spPr bwMode="auto">
          <a:xfrm>
            <a:off x="6119813" y="555625"/>
            <a:ext cx="1955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4572000" y="4221163"/>
            <a:ext cx="3744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990033"/>
                </a:solidFill>
                <a:latin typeface="Arial Unicode MS" pitchFamily="34" charset="-128"/>
                <a:cs typeface="Times New Roman" panose="02020603050405020304" pitchFamily="18" charset="0"/>
              </a:rPr>
              <a:t>UK quality standard for the involvement of volunteers in an organisation</a:t>
            </a:r>
            <a:endParaRPr lang="en-GB" altLang="en-US" sz="2400">
              <a:latin typeface="Calibri" panose="020F0502020204030204" pitchFamily="34" charset="0"/>
            </a:endParaRPr>
          </a:p>
        </p:txBody>
      </p:sp>
      <p:pic>
        <p:nvPicPr>
          <p:cNvPr id="1032" name="Picture 4" descr="volunteer_scotland_logo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56102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1238760" imgH="1247760" progId="Word.Document.8">
                  <p:embed/>
                </p:oleObj>
              </mc:Choice>
              <mc:Fallback>
                <p:oleObj name="Document" r:id="rId5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02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hape 47"/>
          <p:cNvSpPr>
            <a:spLocks noChangeArrowheads="1"/>
          </p:cNvSpPr>
          <p:nvPr/>
        </p:nvSpPr>
        <p:spPr bwMode="auto">
          <a:xfrm>
            <a:off x="11113" y="-65088"/>
            <a:ext cx="9139237" cy="15255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4" name="Shape 48"/>
          <p:cNvSpPr>
            <a:spLocks noGrp="1"/>
          </p:cNvSpPr>
          <p:nvPr>
            <p:ph type="title"/>
          </p:nvPr>
        </p:nvSpPr>
        <p:spPr>
          <a:xfrm>
            <a:off x="468313" y="227013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GB" altLang="en-US" sz="3200">
                <a:solidFill>
                  <a:srgbClr val="990033"/>
                </a:solidFill>
                <a:latin typeface="Arial Unicode MS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Taking things further</a:t>
            </a:r>
            <a:r>
              <a:rPr lang="en-GB" altLang="en-US">
                <a:solidFill>
                  <a:srgbClr val="990033"/>
                </a:solidFill>
                <a:latin typeface="Arial Unicode MS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5" name="Shape 49"/>
          <p:cNvSpPr>
            <a:spLocks noChangeArrowheads="1"/>
          </p:cNvSpPr>
          <p:nvPr/>
        </p:nvSpPr>
        <p:spPr bwMode="auto">
          <a:xfrm>
            <a:off x="-25400" y="1370013"/>
            <a:ext cx="9194800" cy="777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6" name="Shape 53"/>
          <p:cNvSpPr txBox="1">
            <a:spLocks noChangeArrowheads="1"/>
          </p:cNvSpPr>
          <p:nvPr/>
        </p:nvSpPr>
        <p:spPr bwMode="auto">
          <a:xfrm>
            <a:off x="652463" y="1765300"/>
            <a:ext cx="7902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258888" y="18446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1908175" y="2276475"/>
            <a:ext cx="5256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en-GB" altLang="en-US" sz="2400" b="1">
                <a:solidFill>
                  <a:srgbClr val="FFFFCC"/>
                </a:solidFill>
                <a:latin typeface="Arial Unicode MS" pitchFamily="34" charset="-128"/>
                <a:cs typeface="Times New Roman" panose="02020603050405020304" pitchFamily="18" charset="0"/>
              </a:rPr>
            </a:b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10249" name="Rectangle 17"/>
          <p:cNvSpPr>
            <a:spLocks noChangeArrowheads="1"/>
          </p:cNvSpPr>
          <p:nvPr/>
        </p:nvSpPr>
        <p:spPr bwMode="auto">
          <a:xfrm>
            <a:off x="1403350" y="1916113"/>
            <a:ext cx="6553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6000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r>
              <a:rPr lang="en-GB" altLang="en-US" sz="6000">
                <a:solidFill>
                  <a:srgbClr val="990033"/>
                </a:solidFill>
                <a:latin typeface="Arial Unicode MS" pitchFamily="34" charset="-128"/>
              </a:rPr>
              <a:t>Any questions?</a:t>
            </a:r>
            <a:br>
              <a:rPr lang="en-GB" altLang="en-US" sz="6000">
                <a:solidFill>
                  <a:srgbClr val="990033"/>
                </a:solidFill>
                <a:latin typeface="Arial Unicode MS" pitchFamily="34" charset="-128"/>
              </a:rPr>
            </a:br>
            <a:endParaRPr lang="en-GB" altLang="en-US" sz="6000">
              <a:latin typeface="Calibri" panose="020F0502020204030204" pitchFamily="34" charset="0"/>
            </a:endParaRPr>
          </a:p>
        </p:txBody>
      </p:sp>
      <p:pic>
        <p:nvPicPr>
          <p:cNvPr id="10250" name="Picture 4" descr="volunteer_scotland_logo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0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0" y="56102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5" imgW="1238760" imgH="1247760" progId="Word.Document.8">
                  <p:embed/>
                </p:oleObj>
              </mc:Choice>
              <mc:Fallback>
                <p:oleObj name="Document" r:id="rId5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02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hape 47"/>
          <p:cNvSpPr>
            <a:spLocks noChangeArrowheads="1"/>
          </p:cNvSpPr>
          <p:nvPr/>
        </p:nvSpPr>
        <p:spPr bwMode="auto">
          <a:xfrm>
            <a:off x="11113" y="-65088"/>
            <a:ext cx="9139237" cy="15255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52" name="Shape 48"/>
          <p:cNvSpPr>
            <a:spLocks noGrp="1"/>
          </p:cNvSpPr>
          <p:nvPr>
            <p:ph type="title"/>
          </p:nvPr>
        </p:nvSpPr>
        <p:spPr>
          <a:xfrm>
            <a:off x="468313" y="227013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                   </a:t>
            </a:r>
          </a:p>
        </p:txBody>
      </p:sp>
      <p:sp>
        <p:nvSpPr>
          <p:cNvPr id="2053" name="Shape 49"/>
          <p:cNvSpPr>
            <a:spLocks noChangeArrowheads="1"/>
          </p:cNvSpPr>
          <p:nvPr/>
        </p:nvSpPr>
        <p:spPr bwMode="auto">
          <a:xfrm>
            <a:off x="-25400" y="1370013"/>
            <a:ext cx="9194800" cy="777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54" name="Shape 53"/>
          <p:cNvSpPr txBox="1">
            <a:spLocks noChangeArrowheads="1"/>
          </p:cNvSpPr>
          <p:nvPr/>
        </p:nvSpPr>
        <p:spPr bwMode="auto">
          <a:xfrm>
            <a:off x="652463" y="1765300"/>
            <a:ext cx="7902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258888" y="1844675"/>
            <a:ext cx="45720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y-GB" altLang="en-US" sz="2400" b="1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r>
              <a:rPr lang="cy-GB" altLang="en-US" sz="3200" b="1">
                <a:solidFill>
                  <a:srgbClr val="990033"/>
                </a:solidFill>
                <a:latin typeface="Arial Unicode MS" pitchFamily="34" charset="-128"/>
              </a:rPr>
              <a:t>Nine indicators</a:t>
            </a:r>
            <a:br>
              <a:rPr lang="en-GB" altLang="en-US" sz="2400" b="1">
                <a:solidFill>
                  <a:srgbClr val="990033"/>
                </a:solidFill>
                <a:latin typeface="Arial Unicode MS" pitchFamily="34" charset="-128"/>
              </a:rPr>
            </a:br>
            <a:r>
              <a:rPr lang="en-GB" altLang="en-US" sz="3600">
                <a:solidFill>
                  <a:srgbClr val="990033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  <a:t>and a total of 46 practices</a:t>
            </a: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9672" y="3501008"/>
            <a:ext cx="7449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>
              <a:defRPr/>
            </a:pPr>
            <a:r>
              <a:rPr lang="cy-GB" sz="3200" b="1" dirty="0">
                <a:solidFill>
                  <a:srgbClr val="990033"/>
                </a:solidFill>
                <a:latin typeface="Arial Unicode MS" pitchFamily="34" charset="-128"/>
                <a:cs typeface="+mn-cs"/>
              </a:rPr>
              <a:t>Six</a:t>
            </a:r>
            <a:r>
              <a:rPr lang="cy-GB" sz="3200" dirty="0">
                <a:solidFill>
                  <a:srgbClr val="990033"/>
                </a:solidFill>
                <a:latin typeface="+mn-lt"/>
                <a:cs typeface="+mn-cs"/>
              </a:rPr>
              <a:t> </a:t>
            </a:r>
            <a:r>
              <a:rPr lang="cy-GB" sz="3200" b="1" dirty="0">
                <a:solidFill>
                  <a:srgbClr val="990033"/>
                </a:solidFill>
                <a:latin typeface="Arial Unicode MS" pitchFamily="34" charset="-128"/>
                <a:cs typeface="+mn-cs"/>
              </a:rPr>
              <a:t>steps</a:t>
            </a:r>
            <a:r>
              <a:rPr lang="en-GB" sz="3200" b="1" dirty="0">
                <a:solidFill>
                  <a:srgbClr val="990033"/>
                </a:solidFill>
                <a:latin typeface="Arial Unicode MS" pitchFamily="34" charset="-128"/>
                <a:cs typeface="+mn-cs"/>
              </a:rPr>
              <a:t>  </a:t>
            </a:r>
            <a:r>
              <a:rPr lang="en-GB" sz="2400" dirty="0">
                <a:solidFill>
                  <a:srgbClr val="990033"/>
                </a:solidFill>
                <a:latin typeface="Arial Unicode MS" pitchFamily="34" charset="-128"/>
                <a:cs typeface="+mn-cs"/>
              </a:rPr>
              <a:t>to achieving the award</a:t>
            </a: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581128"/>
            <a:ext cx="691276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5">
              <a:defRPr/>
            </a:pPr>
            <a:r>
              <a:rPr lang="en-GB" sz="2400" dirty="0">
                <a:solidFill>
                  <a:srgbClr val="990033"/>
                </a:solidFill>
                <a:latin typeface="Arial Unicode MS" pitchFamily="34" charset="-128"/>
                <a:cs typeface="+mn-cs"/>
              </a:rPr>
              <a:t>Accreditation is for </a:t>
            </a:r>
            <a:r>
              <a:rPr lang="en-GB" sz="3200" b="1" dirty="0">
                <a:solidFill>
                  <a:srgbClr val="990033"/>
                </a:solidFill>
                <a:latin typeface="Arial Unicode MS" pitchFamily="34" charset="-128"/>
                <a:cs typeface="+mn-cs"/>
              </a:rPr>
              <a:t>3 years </a:t>
            </a:r>
          </a:p>
        </p:txBody>
      </p:sp>
      <p:pic>
        <p:nvPicPr>
          <p:cNvPr id="2058" name="Picture 4" descr="volunteer_scotland_logo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0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0" y="54451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5" imgW="1238760" imgH="1247760" progId="Word.Document.8">
                  <p:embed/>
                </p:oleObj>
              </mc:Choice>
              <mc:Fallback>
                <p:oleObj name="Document" r:id="rId5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451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hape 47"/>
          <p:cNvSpPr>
            <a:spLocks noChangeArrowheads="1"/>
          </p:cNvSpPr>
          <p:nvPr/>
        </p:nvSpPr>
        <p:spPr bwMode="auto">
          <a:xfrm>
            <a:off x="11113" y="-65088"/>
            <a:ext cx="9139237" cy="15255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" name="Shape 48"/>
          <p:cNvSpPr>
            <a:spLocks noGrp="1"/>
          </p:cNvSpPr>
          <p:nvPr>
            <p:ph type="title"/>
          </p:nvPr>
        </p:nvSpPr>
        <p:spPr>
          <a:xfrm>
            <a:off x="468313" y="227013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9 Indicators                  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Indicators</a:t>
            </a:r>
          </a:p>
        </p:txBody>
      </p:sp>
      <p:sp>
        <p:nvSpPr>
          <p:cNvPr id="3078" name="Shape 49"/>
          <p:cNvSpPr>
            <a:spLocks noChangeArrowheads="1"/>
          </p:cNvSpPr>
          <p:nvPr/>
        </p:nvSpPr>
        <p:spPr bwMode="auto">
          <a:xfrm>
            <a:off x="-25400" y="1370013"/>
            <a:ext cx="9194800" cy="777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" name="Shape 53"/>
          <p:cNvSpPr txBox="1">
            <a:spLocks noChangeArrowheads="1"/>
          </p:cNvSpPr>
          <p:nvPr/>
        </p:nvSpPr>
        <p:spPr bwMode="auto">
          <a:xfrm>
            <a:off x="652463" y="1765300"/>
            <a:ext cx="7902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1258888" y="18446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y-GB" altLang="en-US" sz="2400" b="1">
              <a:solidFill>
                <a:srgbClr val="990033"/>
              </a:solidFill>
              <a:latin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9250" y="1773238"/>
            <a:ext cx="6913563" cy="46196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4" eaLnBrk="1" hangingPunct="1"/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3" y="1700213"/>
            <a:ext cx="6911975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4" eaLnBrk="1" hangingPunct="1"/>
            <a:endParaRPr lang="en-GB" altLang="en-US" sz="3200" b="1">
              <a:solidFill>
                <a:srgbClr val="990033"/>
              </a:solidFill>
              <a:latin typeface="Arial Unicode MS" pitchFamily="34" charset="-128"/>
            </a:endParaRPr>
          </a:p>
        </p:txBody>
      </p:sp>
      <p:pic>
        <p:nvPicPr>
          <p:cNvPr id="3083" name="Picture 4" descr="volunteer_scotland_logo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0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0" y="54451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6" imgW="1238760" imgH="1247760" progId="Word.Document.8">
                  <p:embed/>
                </p:oleObj>
              </mc:Choice>
              <mc:Fallback>
                <p:oleObj name="Document" r:id="rId6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451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835696" y="1412776"/>
          <a:ext cx="51845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hape 47"/>
          <p:cNvSpPr>
            <a:spLocks noChangeArrowheads="1"/>
          </p:cNvSpPr>
          <p:nvPr/>
        </p:nvSpPr>
        <p:spPr bwMode="auto">
          <a:xfrm>
            <a:off x="11113" y="-65088"/>
            <a:ext cx="9139237" cy="15255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0" name="Shape 48"/>
          <p:cNvSpPr>
            <a:spLocks noGrp="1"/>
          </p:cNvSpPr>
          <p:nvPr>
            <p:ph type="title"/>
          </p:nvPr>
        </p:nvSpPr>
        <p:spPr>
          <a:xfrm>
            <a:off x="468313" y="227013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Six step cycle</a:t>
            </a:r>
          </a:p>
        </p:txBody>
      </p:sp>
      <p:sp>
        <p:nvSpPr>
          <p:cNvPr id="4101" name="Shape 49"/>
          <p:cNvSpPr>
            <a:spLocks noChangeArrowheads="1"/>
          </p:cNvSpPr>
          <p:nvPr/>
        </p:nvSpPr>
        <p:spPr bwMode="auto">
          <a:xfrm>
            <a:off x="-25400" y="1370013"/>
            <a:ext cx="9194800" cy="777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2" name="Shape 53"/>
          <p:cNvSpPr txBox="1">
            <a:spLocks noChangeArrowheads="1"/>
          </p:cNvSpPr>
          <p:nvPr/>
        </p:nvSpPr>
        <p:spPr bwMode="auto">
          <a:xfrm>
            <a:off x="652463" y="1765300"/>
            <a:ext cx="7902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1116013" y="1989138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1908175" y="2276475"/>
            <a:ext cx="5256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en-GB" altLang="en-US" sz="2400" b="1">
                <a:solidFill>
                  <a:srgbClr val="FFFFCC"/>
                </a:solidFill>
                <a:latin typeface="Arial Unicode MS" pitchFamily="34" charset="-128"/>
                <a:cs typeface="Times New Roman" panose="02020603050405020304" pitchFamily="18" charset="0"/>
              </a:rPr>
            </a:b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6013" y="4437063"/>
            <a:ext cx="2376487" cy="5762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990033"/>
                </a:solidFill>
                <a:latin typeface="Arial Unicode MS" pitchFamily="34" charset="-128"/>
              </a:rPr>
              <a:t>1.    Getting started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724525" y="4076700"/>
            <a:ext cx="2376488" cy="5762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990033"/>
                </a:solidFill>
                <a:latin typeface="Arial Unicode MS" pitchFamily="34" charset="-128"/>
              </a:rPr>
              <a:t>5.  Quality Assurance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563938" y="5373688"/>
            <a:ext cx="2376487" cy="5762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990033"/>
              </a:solidFill>
              <a:latin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990033"/>
                </a:solidFill>
                <a:latin typeface="Arial Unicode MS" pitchFamily="34" charset="-128"/>
              </a:rPr>
              <a:t>6.   Maintaining the standard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292725" y="2781300"/>
            <a:ext cx="2374900" cy="5762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990033"/>
                </a:solidFill>
                <a:latin typeface="Arial Unicode MS" pitchFamily="34" charset="-128"/>
              </a:rPr>
              <a:t>4.     Assessment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627313" y="1773238"/>
            <a:ext cx="2376487" cy="5762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990033"/>
                </a:solidFill>
                <a:latin typeface="Arial Unicode MS" pitchFamily="34" charset="-128"/>
              </a:rPr>
              <a:t>3.     Development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84213" y="3141663"/>
            <a:ext cx="2374900" cy="5746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990033"/>
                </a:solidFill>
                <a:latin typeface="Arial Unicode MS" pitchFamily="34" charset="-128"/>
              </a:rPr>
              <a:t>2.    Self assessment</a:t>
            </a:r>
            <a:endParaRPr lang="en-GB" dirty="0"/>
          </a:p>
        </p:txBody>
      </p:sp>
      <p:sp>
        <p:nvSpPr>
          <p:cNvPr id="22" name="Down Arrow 21"/>
          <p:cNvSpPr/>
          <p:nvPr/>
        </p:nvSpPr>
        <p:spPr>
          <a:xfrm>
            <a:off x="6443663" y="3500438"/>
            <a:ext cx="576262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2496821">
            <a:off x="6202363" y="5086350"/>
            <a:ext cx="576262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" name="Down Arrow 23"/>
          <p:cNvSpPr/>
          <p:nvPr/>
        </p:nvSpPr>
        <p:spPr>
          <a:xfrm rot="7440629">
            <a:off x="2649537" y="5245101"/>
            <a:ext cx="576263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5" name="Down Arrow 24"/>
          <p:cNvSpPr/>
          <p:nvPr/>
        </p:nvSpPr>
        <p:spPr>
          <a:xfrm rot="10800000">
            <a:off x="1908175" y="3933825"/>
            <a:ext cx="5762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Down Arrow 25"/>
          <p:cNvSpPr/>
          <p:nvPr/>
        </p:nvSpPr>
        <p:spPr>
          <a:xfrm rot="12609902">
            <a:off x="2014538" y="2557463"/>
            <a:ext cx="576262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" name="Down Arrow 26"/>
          <p:cNvSpPr/>
          <p:nvPr/>
        </p:nvSpPr>
        <p:spPr>
          <a:xfrm rot="17972580">
            <a:off x="5374482" y="2148681"/>
            <a:ext cx="5762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117" name="Picture 4" descr="volunteer_scotland_logo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0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0" y="56102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Document" r:id="rId5" imgW="1238760" imgH="1247760" progId="Word.Document.8">
                  <p:embed/>
                </p:oleObj>
              </mc:Choice>
              <mc:Fallback>
                <p:oleObj name="Document" r:id="rId5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02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ape 47"/>
          <p:cNvSpPr>
            <a:spLocks noChangeArrowheads="1"/>
          </p:cNvSpPr>
          <p:nvPr/>
        </p:nvSpPr>
        <p:spPr bwMode="auto">
          <a:xfrm>
            <a:off x="11113" y="-65088"/>
            <a:ext cx="9139237" cy="15255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4" name="Shape 48"/>
          <p:cNvSpPr>
            <a:spLocks noGrp="1"/>
          </p:cNvSpPr>
          <p:nvPr>
            <p:ph type="title"/>
          </p:nvPr>
        </p:nvSpPr>
        <p:spPr>
          <a:xfrm>
            <a:off x="468313" y="227013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Why IiV? </a:t>
            </a:r>
          </a:p>
        </p:txBody>
      </p:sp>
      <p:sp>
        <p:nvSpPr>
          <p:cNvPr id="5125" name="Shape 49"/>
          <p:cNvSpPr>
            <a:spLocks noChangeArrowheads="1"/>
          </p:cNvSpPr>
          <p:nvPr/>
        </p:nvSpPr>
        <p:spPr bwMode="auto">
          <a:xfrm>
            <a:off x="-25400" y="1370013"/>
            <a:ext cx="9194800" cy="777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6" name="Shape 53"/>
          <p:cNvSpPr txBox="1">
            <a:spLocks noChangeArrowheads="1"/>
          </p:cNvSpPr>
          <p:nvPr/>
        </p:nvSpPr>
        <p:spPr bwMode="auto">
          <a:xfrm>
            <a:off x="652463" y="1765300"/>
            <a:ext cx="7902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258888" y="18446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1908175" y="2276475"/>
            <a:ext cx="5256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en-GB" altLang="en-US" sz="2400" b="1">
                <a:solidFill>
                  <a:srgbClr val="FFFFCC"/>
                </a:solidFill>
                <a:latin typeface="Arial Unicode MS" pitchFamily="34" charset="-128"/>
                <a:cs typeface="Times New Roman" panose="02020603050405020304" pitchFamily="18" charset="0"/>
              </a:rPr>
            </a:b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971550" y="1773238"/>
            <a:ext cx="3240088" cy="1439862"/>
          </a:xfrm>
          <a:prstGeom prst="wedgeRoundRectCallout">
            <a:avLst>
              <a:gd name="adj1" fmla="val -3680"/>
              <a:gd name="adj2" fmla="val 8615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A chance to take stock and review practices and ensure they are fit for purpose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71550" y="3789363"/>
            <a:ext cx="3816350" cy="1439862"/>
          </a:xfrm>
          <a:prstGeom prst="wedgeRoundRectCallout">
            <a:avLst>
              <a:gd name="adj1" fmla="val 4771"/>
              <a:gd name="adj2" fmla="val 14280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award evidences to external referring organisations how good our volunteer programme is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572000" y="1628775"/>
            <a:ext cx="4176713" cy="2087563"/>
          </a:xfrm>
          <a:prstGeom prst="wedgeRoundRectCallout">
            <a:avLst>
              <a:gd name="adj1" fmla="val -31136"/>
              <a:gd name="adj2" fmla="val 7495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It says to volunteers ‘be assured that what we are doing is very best practice. We’re serious about you... You’ll get the best experience possible’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932363" y="4508500"/>
            <a:ext cx="3960812" cy="1728788"/>
          </a:xfrm>
          <a:prstGeom prst="wedgeRoundRectCallout">
            <a:avLst>
              <a:gd name="adj1" fmla="val 34172"/>
              <a:gd name="adj2" fmla="val -7496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It shows that we are a professional organisation committed to maintaining and improving standards for volunteers</a:t>
            </a:r>
          </a:p>
        </p:txBody>
      </p:sp>
      <p:pic>
        <p:nvPicPr>
          <p:cNvPr id="5133" name="Picture 4" descr="volunteer_scotland_logo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15888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0" y="56102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5" imgW="1238760" imgH="1247760" progId="Word.Document.8">
                  <p:embed/>
                </p:oleObj>
              </mc:Choice>
              <mc:Fallback>
                <p:oleObj name="Document" r:id="rId5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02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47"/>
          <p:cNvSpPr>
            <a:spLocks noChangeArrowheads="1"/>
          </p:cNvSpPr>
          <p:nvPr/>
        </p:nvSpPr>
        <p:spPr bwMode="auto">
          <a:xfrm>
            <a:off x="11113" y="-65088"/>
            <a:ext cx="9139237" cy="15255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8" name="Shape 48"/>
          <p:cNvSpPr>
            <a:spLocks noGrp="1"/>
          </p:cNvSpPr>
          <p:nvPr>
            <p:ph type="title"/>
          </p:nvPr>
        </p:nvSpPr>
        <p:spPr>
          <a:xfrm>
            <a:off x="468313" y="227013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impact of IiV?</a:t>
            </a:r>
          </a:p>
        </p:txBody>
      </p:sp>
      <p:sp>
        <p:nvSpPr>
          <p:cNvPr id="6149" name="Shape 49"/>
          <p:cNvSpPr>
            <a:spLocks noChangeArrowheads="1"/>
          </p:cNvSpPr>
          <p:nvPr/>
        </p:nvSpPr>
        <p:spPr bwMode="auto">
          <a:xfrm>
            <a:off x="-25400" y="1370013"/>
            <a:ext cx="9194800" cy="777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0" name="Shape 53"/>
          <p:cNvSpPr txBox="1">
            <a:spLocks noChangeArrowheads="1"/>
          </p:cNvSpPr>
          <p:nvPr/>
        </p:nvSpPr>
        <p:spPr bwMode="auto">
          <a:xfrm>
            <a:off x="652463" y="1765300"/>
            <a:ext cx="7902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258888" y="18446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908175" y="2276475"/>
            <a:ext cx="5256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en-GB" altLang="en-US" sz="2400" b="1">
                <a:solidFill>
                  <a:srgbClr val="FFFFCC"/>
                </a:solidFill>
                <a:latin typeface="Arial Unicode MS" pitchFamily="34" charset="-128"/>
                <a:cs typeface="Times New Roman" panose="02020603050405020304" pitchFamily="18" charset="0"/>
              </a:rPr>
            </a:b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116013" y="4076700"/>
            <a:ext cx="3240087" cy="1439863"/>
          </a:xfrm>
          <a:prstGeom prst="wedgeRoundRectCallout">
            <a:avLst>
              <a:gd name="adj1" fmla="val 96470"/>
              <a:gd name="adj2" fmla="val -5328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whole process was a real morale boost for the whole team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23850" y="1557338"/>
            <a:ext cx="4895850" cy="2087562"/>
          </a:xfrm>
          <a:prstGeom prst="wedgeRoundRectCallout">
            <a:avLst>
              <a:gd name="adj1" fmla="val -48295"/>
              <a:gd name="adj2" fmla="val 6851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IiV process motivated us to review and streamline our policies. We also have produced a more readable induction booklet and have put all documents online on our website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651500" y="2060575"/>
            <a:ext cx="3241675" cy="1439863"/>
          </a:xfrm>
          <a:prstGeom prst="wedgeRoundRectCallout">
            <a:avLst>
              <a:gd name="adj1" fmla="val 1576"/>
              <a:gd name="adj2" fmla="val 10109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Since IiV, the profile of the volunteers has improved immensely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932363" y="4508500"/>
            <a:ext cx="3743325" cy="1441450"/>
          </a:xfrm>
          <a:prstGeom prst="wedgeRoundRectCallout">
            <a:avLst>
              <a:gd name="adj1" fmla="val -74223"/>
              <a:gd name="adj2" fmla="val 8366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Training staff now dedicate time to deliver tailored volunteer friendly sessions</a:t>
            </a:r>
          </a:p>
        </p:txBody>
      </p:sp>
      <p:pic>
        <p:nvPicPr>
          <p:cNvPr id="6157" name="Picture 4" descr="volunteer_scotland_logo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0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0" y="56102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5" imgW="1238760" imgH="1247760" progId="Word.Document.8">
                  <p:embed/>
                </p:oleObj>
              </mc:Choice>
              <mc:Fallback>
                <p:oleObj name="Document" r:id="rId5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02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hape 47"/>
          <p:cNvSpPr>
            <a:spLocks noChangeArrowheads="1"/>
          </p:cNvSpPr>
          <p:nvPr/>
        </p:nvSpPr>
        <p:spPr bwMode="auto">
          <a:xfrm>
            <a:off x="11113" y="-65088"/>
            <a:ext cx="9139237" cy="15255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2" name="Shape 48"/>
          <p:cNvSpPr>
            <a:spLocks noGrp="1"/>
          </p:cNvSpPr>
          <p:nvPr>
            <p:ph type="title"/>
          </p:nvPr>
        </p:nvSpPr>
        <p:spPr>
          <a:xfrm>
            <a:off x="468313" y="227013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impact of IiV?</a:t>
            </a:r>
          </a:p>
        </p:txBody>
      </p:sp>
      <p:sp>
        <p:nvSpPr>
          <p:cNvPr id="7173" name="Shape 49"/>
          <p:cNvSpPr>
            <a:spLocks noChangeArrowheads="1"/>
          </p:cNvSpPr>
          <p:nvPr/>
        </p:nvSpPr>
        <p:spPr bwMode="auto">
          <a:xfrm>
            <a:off x="-25400" y="1370013"/>
            <a:ext cx="9194800" cy="777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4" name="Shape 53"/>
          <p:cNvSpPr txBox="1">
            <a:spLocks noChangeArrowheads="1"/>
          </p:cNvSpPr>
          <p:nvPr/>
        </p:nvSpPr>
        <p:spPr bwMode="auto">
          <a:xfrm>
            <a:off x="652463" y="1765300"/>
            <a:ext cx="7902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258888" y="18446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1908175" y="2276475"/>
            <a:ext cx="5256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en-GB" altLang="en-US" sz="2400" b="1">
                <a:solidFill>
                  <a:srgbClr val="FFFFCC"/>
                </a:solidFill>
                <a:latin typeface="Arial Unicode MS" pitchFamily="34" charset="-128"/>
                <a:cs typeface="Times New Roman" panose="02020603050405020304" pitchFamily="18" charset="0"/>
              </a:rPr>
            </a:b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23850" y="3573463"/>
            <a:ext cx="4319588" cy="1800225"/>
          </a:xfrm>
          <a:prstGeom prst="wedgeRoundRectCallout">
            <a:avLst>
              <a:gd name="adj1" fmla="val 5726"/>
              <a:gd name="adj2" fmla="val 10931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We have offered new ways for volunteers to feed back and express their views, such as feedback forms and survey monkey opportunities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23850" y="1557338"/>
            <a:ext cx="3600450" cy="1439862"/>
          </a:xfrm>
          <a:prstGeom prst="wedgeRoundRectCallout">
            <a:avLst>
              <a:gd name="adj1" fmla="val 56853"/>
              <a:gd name="adj2" fmla="val 8117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Volunteer management is now seen as a key skill within employee roles – not just a side role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643438" y="1773238"/>
            <a:ext cx="3241675" cy="1439862"/>
          </a:xfrm>
          <a:prstGeom prst="wedgeRoundRectCallout">
            <a:avLst>
              <a:gd name="adj1" fmla="val 17069"/>
              <a:gd name="adj2" fmla="val 10980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A volunteer representative is now invited to most of the organisation’s meetings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076825" y="4292600"/>
            <a:ext cx="3598863" cy="1657350"/>
          </a:xfrm>
          <a:prstGeom prst="wedgeRoundRectCallout">
            <a:avLst>
              <a:gd name="adj1" fmla="val -78350"/>
              <a:gd name="adj2" fmla="val 6628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New areas of volunteer involvement have been identified with more responsible roles being developed</a:t>
            </a:r>
          </a:p>
        </p:txBody>
      </p:sp>
      <p:pic>
        <p:nvPicPr>
          <p:cNvPr id="7181" name="Picture 4" descr="volunteer_scotland_logo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0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0" y="56102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5" imgW="1238760" imgH="1247760" progId="Word.Document.8">
                  <p:embed/>
                </p:oleObj>
              </mc:Choice>
              <mc:Fallback>
                <p:oleObj name="Document" r:id="rId5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02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hape 47"/>
          <p:cNvSpPr>
            <a:spLocks noChangeArrowheads="1"/>
          </p:cNvSpPr>
          <p:nvPr/>
        </p:nvSpPr>
        <p:spPr bwMode="auto">
          <a:xfrm>
            <a:off x="11113" y="-65088"/>
            <a:ext cx="9139237" cy="15255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6" name="Shape 48"/>
          <p:cNvSpPr>
            <a:spLocks noGrp="1"/>
          </p:cNvSpPr>
          <p:nvPr>
            <p:ph type="title"/>
          </p:nvPr>
        </p:nvSpPr>
        <p:spPr>
          <a:xfrm>
            <a:off x="468313" y="227013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US" altLang="en-US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Step In to IiV</a:t>
            </a:r>
          </a:p>
        </p:txBody>
      </p:sp>
      <p:sp>
        <p:nvSpPr>
          <p:cNvPr id="8197" name="Shape 49"/>
          <p:cNvSpPr>
            <a:spLocks noChangeArrowheads="1"/>
          </p:cNvSpPr>
          <p:nvPr/>
        </p:nvSpPr>
        <p:spPr bwMode="auto">
          <a:xfrm>
            <a:off x="-25400" y="1370013"/>
            <a:ext cx="9194800" cy="777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8" name="Shape 53"/>
          <p:cNvSpPr txBox="1">
            <a:spLocks noChangeArrowheads="1"/>
          </p:cNvSpPr>
          <p:nvPr/>
        </p:nvSpPr>
        <p:spPr bwMode="auto">
          <a:xfrm>
            <a:off x="652463" y="1765300"/>
            <a:ext cx="7902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1258888" y="18446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1908175" y="2276475"/>
            <a:ext cx="5256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en-GB" altLang="en-US" sz="2400" b="1">
                <a:solidFill>
                  <a:srgbClr val="FFFFCC"/>
                </a:solidFill>
                <a:latin typeface="Arial Unicode MS" pitchFamily="34" charset="-128"/>
                <a:cs typeface="Times New Roman" panose="02020603050405020304" pitchFamily="18" charset="0"/>
              </a:rPr>
            </a:b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1403350" y="1916113"/>
            <a:ext cx="65532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rgbClr val="990033"/>
                </a:solidFill>
                <a:latin typeface="Arial Unicode MS" pitchFamily="34" charset="-128"/>
              </a:rPr>
              <a:t> </a:t>
            </a:r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  <a:t>Getting started</a:t>
            </a:r>
          </a:p>
          <a:p>
            <a:pPr eaLnBrk="1" hangingPunct="1"/>
            <a:endParaRPr lang="en-GB" altLang="en-US" sz="2400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400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  <a:t>Self assessment and feedback</a:t>
            </a:r>
            <a:endParaRPr lang="en-GB" altLang="en-US" sz="2400">
              <a:solidFill>
                <a:srgbClr val="990033"/>
              </a:solidFill>
              <a:latin typeface="Arial Unicode MS" pitchFamily="34" charset="-128"/>
              <a:hlinkClick r:id="rId4"/>
            </a:endParaRPr>
          </a:p>
          <a:p>
            <a:pPr eaLnBrk="1" hangingPunct="1"/>
            <a:endParaRPr lang="en-GB" altLang="en-US" sz="2400">
              <a:solidFill>
                <a:srgbClr val="990033"/>
              </a:solidFill>
              <a:latin typeface="Arial Unicode MS" pitchFamily="34" charset="-128"/>
              <a:hlinkClick r:id="rId4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400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  <a:t>Development plan</a:t>
            </a:r>
          </a:p>
          <a:p>
            <a:pPr eaLnBrk="1" hangingPunct="1"/>
            <a:endParaRPr lang="en-GB" altLang="en-US" sz="2400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  <a:t>	</a:t>
            </a:r>
            <a:b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</a:br>
            <a:endParaRPr lang="en-GB" altLang="en-US">
              <a:latin typeface="Calibri" panose="020F0502020204030204" pitchFamily="34" charset="0"/>
            </a:endParaRPr>
          </a:p>
        </p:txBody>
      </p:sp>
      <p:pic>
        <p:nvPicPr>
          <p:cNvPr id="8202" name="Picture 4" descr="volunteer_scotland_logo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0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0" y="56102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6" imgW="1238760" imgH="1247760" progId="Word.Document.8">
                  <p:embed/>
                </p:oleObj>
              </mc:Choice>
              <mc:Fallback>
                <p:oleObj name="Document" r:id="rId6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02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47"/>
          <p:cNvSpPr>
            <a:spLocks noChangeArrowheads="1"/>
          </p:cNvSpPr>
          <p:nvPr/>
        </p:nvSpPr>
        <p:spPr bwMode="auto">
          <a:xfrm>
            <a:off x="11113" y="-65088"/>
            <a:ext cx="9139237" cy="15255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20" name="Shape 48"/>
          <p:cNvSpPr>
            <a:spLocks noGrp="1"/>
          </p:cNvSpPr>
          <p:nvPr>
            <p:ph type="title"/>
          </p:nvPr>
        </p:nvSpPr>
        <p:spPr>
          <a:xfrm>
            <a:off x="468313" y="227013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en-GB" altLang="en-US" sz="3200">
                <a:solidFill>
                  <a:srgbClr val="990033"/>
                </a:solidFill>
                <a:latin typeface="Arial Unicode MS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Taking things further</a:t>
            </a:r>
            <a:r>
              <a:rPr lang="en-GB" altLang="en-US">
                <a:solidFill>
                  <a:srgbClr val="990033"/>
                </a:solidFill>
                <a:latin typeface="Arial Unicode MS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1" name="Shape 49"/>
          <p:cNvSpPr>
            <a:spLocks noChangeArrowheads="1"/>
          </p:cNvSpPr>
          <p:nvPr/>
        </p:nvSpPr>
        <p:spPr bwMode="auto">
          <a:xfrm>
            <a:off x="-25400" y="1370013"/>
            <a:ext cx="9194800" cy="777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22" name="Shape 53"/>
          <p:cNvSpPr txBox="1">
            <a:spLocks noChangeArrowheads="1"/>
          </p:cNvSpPr>
          <p:nvPr/>
        </p:nvSpPr>
        <p:spPr bwMode="auto">
          <a:xfrm>
            <a:off x="652463" y="1765300"/>
            <a:ext cx="7902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1258888" y="18446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1908175" y="2276475"/>
            <a:ext cx="5256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en-GB" altLang="en-US" sz="2400" b="1">
                <a:solidFill>
                  <a:srgbClr val="FFFFCC"/>
                </a:solidFill>
                <a:latin typeface="Arial Unicode MS" pitchFamily="34" charset="-128"/>
                <a:cs typeface="Times New Roman" panose="02020603050405020304" pitchFamily="18" charset="0"/>
              </a:rPr>
            </a:b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1403350" y="1916113"/>
            <a:ext cx="65532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rgbClr val="990033"/>
                </a:solidFill>
                <a:latin typeface="Arial Unicode MS" pitchFamily="34" charset="-128"/>
              </a:rPr>
              <a:t> </a:t>
            </a:r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  <a:t>Look at the standard – is it right for you?</a:t>
            </a:r>
          </a:p>
          <a:p>
            <a:pPr eaLnBrk="1" hangingPunct="1"/>
            <a:endParaRPr lang="en-GB" altLang="en-US" sz="2400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  <a:t> Discuss options and costs with IiV team</a:t>
            </a:r>
            <a:endParaRPr lang="en-GB" altLang="en-US" sz="2400">
              <a:solidFill>
                <a:srgbClr val="990033"/>
              </a:solidFill>
              <a:latin typeface="Arial Unicode MS" pitchFamily="34" charset="-128"/>
              <a:hlinkClick r:id="rId4"/>
            </a:endParaRPr>
          </a:p>
          <a:p>
            <a:pPr eaLnBrk="1" hangingPunct="1"/>
            <a:endParaRPr lang="en-GB" altLang="en-US" sz="2400">
              <a:solidFill>
                <a:srgbClr val="990033"/>
              </a:solidFill>
              <a:latin typeface="Arial Unicode MS" pitchFamily="34" charset="-128"/>
              <a:hlinkClick r:id="rId4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  <a:t> Make sure the whole organisation is ‘on    board’</a:t>
            </a:r>
          </a:p>
          <a:p>
            <a:pPr eaLnBrk="1" hangingPunct="1"/>
            <a:endParaRPr lang="en-GB" altLang="en-US" sz="2400">
              <a:solidFill>
                <a:srgbClr val="990033"/>
              </a:solidFill>
              <a:latin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  <a:t> Register online 	</a:t>
            </a:r>
            <a:r>
              <a:rPr lang="en-GB" altLang="en-US" sz="2400">
                <a:solidFill>
                  <a:srgbClr val="990033"/>
                </a:solidFill>
                <a:latin typeface="Arial Unicode MS" pitchFamily="34" charset="-128"/>
                <a:hlinkClick r:id="rId4"/>
              </a:rPr>
              <a:t>www.investinginvolunteers.org.uk</a:t>
            </a:r>
            <a:br>
              <a:rPr lang="en-GB" altLang="en-US" sz="2400">
                <a:solidFill>
                  <a:srgbClr val="990033"/>
                </a:solidFill>
                <a:latin typeface="Arial Unicode MS" pitchFamily="34" charset="-128"/>
              </a:rPr>
            </a:br>
            <a:endParaRPr lang="en-GB" altLang="en-US">
              <a:latin typeface="Calibri" panose="020F0502020204030204" pitchFamily="34" charset="0"/>
            </a:endParaRPr>
          </a:p>
        </p:txBody>
      </p:sp>
      <p:pic>
        <p:nvPicPr>
          <p:cNvPr id="9226" name="Picture 4" descr="volunteer_scotland_logo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0"/>
            <a:ext cx="3879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0" y="5610225"/>
          <a:ext cx="1238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cument" r:id="rId6" imgW="1238760" imgH="1247760" progId="Word.Document.8">
                  <p:embed/>
                </p:oleObj>
              </mc:Choice>
              <mc:Fallback>
                <p:oleObj name="Document" r:id="rId6" imgW="1238760" imgH="1247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0225"/>
                        <a:ext cx="12382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357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Tahoma</vt:lpstr>
      <vt:lpstr>Arial Unicode MS</vt:lpstr>
      <vt:lpstr>Times New Roman</vt:lpstr>
      <vt:lpstr>Office Theme</vt:lpstr>
      <vt:lpstr>1_Office Theme</vt:lpstr>
      <vt:lpstr>Microsoft Word Document</vt:lpstr>
      <vt:lpstr> Investing in Volunteers</vt:lpstr>
      <vt:lpstr>                                  </vt:lpstr>
      <vt:lpstr> 9 Indicators                   Indicators</vt:lpstr>
      <vt:lpstr>Six step cycle</vt:lpstr>
      <vt:lpstr>Why IiV? </vt:lpstr>
      <vt:lpstr>The impact of IiV?</vt:lpstr>
      <vt:lpstr>The impact of IiV?</vt:lpstr>
      <vt:lpstr>Step In to IiV</vt:lpstr>
      <vt:lpstr>Taking things further…</vt:lpstr>
      <vt:lpstr>Taking things further…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fliddell</dc:creator>
  <cp:lastModifiedBy>Susie White</cp:lastModifiedBy>
  <cp:revision>18</cp:revision>
  <dcterms:created xsi:type="dcterms:W3CDTF">2014-05-01T08:18:22Z</dcterms:created>
  <dcterms:modified xsi:type="dcterms:W3CDTF">2017-05-30T09:49:23Z</dcterms:modified>
</cp:coreProperties>
</file>