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8" r:id="rId1"/>
    <p:sldMasterId id="2147483765" r:id="rId2"/>
  </p:sldMasterIdLst>
  <p:notesMasterIdLst>
    <p:notesMasterId r:id="rId28"/>
  </p:notesMasterIdLst>
  <p:handoutMasterIdLst>
    <p:handoutMasterId r:id="rId29"/>
  </p:handoutMasterIdLst>
  <p:sldIdLst>
    <p:sldId id="258" r:id="rId3"/>
    <p:sldId id="279" r:id="rId4"/>
    <p:sldId id="257" r:id="rId5"/>
    <p:sldId id="256" r:id="rId6"/>
    <p:sldId id="284" r:id="rId7"/>
    <p:sldId id="274" r:id="rId8"/>
    <p:sldId id="268" r:id="rId9"/>
    <p:sldId id="272" r:id="rId10"/>
    <p:sldId id="267" r:id="rId11"/>
    <p:sldId id="259" r:id="rId12"/>
    <p:sldId id="264" r:id="rId13"/>
    <p:sldId id="261" r:id="rId14"/>
    <p:sldId id="262" r:id="rId15"/>
    <p:sldId id="276" r:id="rId16"/>
    <p:sldId id="275" r:id="rId17"/>
    <p:sldId id="283" r:id="rId18"/>
    <p:sldId id="260" r:id="rId19"/>
    <p:sldId id="280" r:id="rId20"/>
    <p:sldId id="271" r:id="rId21"/>
    <p:sldId id="269" r:id="rId22"/>
    <p:sldId id="273" r:id="rId23"/>
    <p:sldId id="281" r:id="rId24"/>
    <p:sldId id="266" r:id="rId25"/>
    <p:sldId id="282" r:id="rId26"/>
    <p:sldId id="28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5E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06" autoAdjust="0"/>
    <p:restoredTop sz="86085" autoAdjust="0"/>
  </p:normalViewPr>
  <p:slideViewPr>
    <p:cSldViewPr snapToGrid="0">
      <p:cViewPr varScale="1">
        <p:scale>
          <a:sx n="57" d="100"/>
          <a:sy n="57" d="100"/>
        </p:scale>
        <p:origin x="644" y="5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ata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3.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image" Target="../media/image39.svg"/><Relationship Id="rId16" Type="http://schemas.openxmlformats.org/officeDocument/2006/relationships/image" Target="../media/image53.svg"/><Relationship Id="rId1" Type="http://schemas.openxmlformats.org/officeDocument/2006/relationships/image" Target="../media/image38.png"/><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image" Target="../media/image39.svg"/><Relationship Id="rId16" Type="http://schemas.openxmlformats.org/officeDocument/2006/relationships/image" Target="../media/image53.svg"/><Relationship Id="rId1" Type="http://schemas.openxmlformats.org/officeDocument/2006/relationships/image" Target="../media/image38.png"/><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885191-DF13-4B05-B81D-2AF1B1405C8B}"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BBC3602E-C5E2-4016-ACF6-A530625E404C}">
      <dgm:prSet/>
      <dgm:spPr/>
      <dgm:t>
        <a:bodyPr/>
        <a:lstStyle/>
        <a:p>
          <a:r>
            <a:rPr lang="en-GB" dirty="0"/>
            <a:t>Triggering is a term used to describe when something, a trigger,  causes a negative emotional response.</a:t>
          </a:r>
          <a:endParaRPr lang="en-US" dirty="0"/>
        </a:p>
      </dgm:t>
    </dgm:pt>
    <dgm:pt modelId="{26EBE7B6-AC99-406D-AB3F-097970C98475}" type="parTrans" cxnId="{94DA74E3-C4DC-4C2E-AB92-E660369097E7}">
      <dgm:prSet/>
      <dgm:spPr/>
      <dgm:t>
        <a:bodyPr/>
        <a:lstStyle/>
        <a:p>
          <a:endParaRPr lang="en-US"/>
        </a:p>
      </dgm:t>
    </dgm:pt>
    <dgm:pt modelId="{A3CDC22F-BB54-498E-922E-974F6D21DB61}" type="sibTrans" cxnId="{94DA74E3-C4DC-4C2E-AB92-E660369097E7}">
      <dgm:prSet/>
      <dgm:spPr/>
      <dgm:t>
        <a:bodyPr/>
        <a:lstStyle/>
        <a:p>
          <a:endParaRPr lang="en-US"/>
        </a:p>
      </dgm:t>
    </dgm:pt>
    <dgm:pt modelId="{24FE97D4-F446-4804-92E1-ABAEDDC30006}">
      <dgm:prSet/>
      <dgm:spPr/>
      <dgm:t>
        <a:bodyPr/>
        <a:lstStyle/>
        <a:p>
          <a:r>
            <a:rPr lang="en-GB"/>
            <a:t>You won’t be able to predict these or avoid them all</a:t>
          </a:r>
          <a:endParaRPr lang="en-US"/>
        </a:p>
      </dgm:t>
    </dgm:pt>
    <dgm:pt modelId="{091664A1-2D72-4691-A632-AEE8EBF5CE55}" type="parTrans" cxnId="{E5743F30-1A23-4431-98C0-63C8A08003CF}">
      <dgm:prSet/>
      <dgm:spPr/>
      <dgm:t>
        <a:bodyPr/>
        <a:lstStyle/>
        <a:p>
          <a:endParaRPr lang="en-US"/>
        </a:p>
      </dgm:t>
    </dgm:pt>
    <dgm:pt modelId="{411CBFA0-DDD2-49BA-921C-B1E8049F81D5}" type="sibTrans" cxnId="{E5743F30-1A23-4431-98C0-63C8A08003CF}">
      <dgm:prSet/>
      <dgm:spPr/>
      <dgm:t>
        <a:bodyPr/>
        <a:lstStyle/>
        <a:p>
          <a:endParaRPr lang="en-US"/>
        </a:p>
      </dgm:t>
    </dgm:pt>
    <dgm:pt modelId="{4BB3C60E-1B39-4128-87F9-834B9F13CA32}">
      <dgm:prSet/>
      <dgm:spPr/>
      <dgm:t>
        <a:bodyPr/>
        <a:lstStyle/>
        <a:p>
          <a:r>
            <a:rPr lang="en-GB"/>
            <a:t>Keep the conversation person centred</a:t>
          </a:r>
          <a:endParaRPr lang="en-US"/>
        </a:p>
      </dgm:t>
    </dgm:pt>
    <dgm:pt modelId="{0D785B07-B38C-43F8-A334-49B93FE473BB}" type="parTrans" cxnId="{37791439-7A3C-4598-B8C3-9E741070F609}">
      <dgm:prSet/>
      <dgm:spPr/>
      <dgm:t>
        <a:bodyPr/>
        <a:lstStyle/>
        <a:p>
          <a:endParaRPr lang="en-US"/>
        </a:p>
      </dgm:t>
    </dgm:pt>
    <dgm:pt modelId="{377ABDD6-FFE2-40C8-A62B-B3DE5358D739}" type="sibTrans" cxnId="{37791439-7A3C-4598-B8C3-9E741070F609}">
      <dgm:prSet/>
      <dgm:spPr/>
      <dgm:t>
        <a:bodyPr/>
        <a:lstStyle/>
        <a:p>
          <a:endParaRPr lang="en-US"/>
        </a:p>
      </dgm:t>
    </dgm:pt>
    <dgm:pt modelId="{F8E81677-0DB2-40D0-A7DC-360BEE2A9DF7}">
      <dgm:prSet/>
      <dgm:spPr/>
      <dgm:t>
        <a:bodyPr/>
        <a:lstStyle/>
        <a:p>
          <a:r>
            <a:rPr lang="en-GB"/>
            <a:t>Do empathise with their feelings</a:t>
          </a:r>
          <a:endParaRPr lang="en-US"/>
        </a:p>
      </dgm:t>
    </dgm:pt>
    <dgm:pt modelId="{BDC4054C-24EE-4B89-B90F-87F211854145}" type="parTrans" cxnId="{D9C403E9-EF5D-4E17-9CFC-681EEA9F0250}">
      <dgm:prSet/>
      <dgm:spPr/>
      <dgm:t>
        <a:bodyPr/>
        <a:lstStyle/>
        <a:p>
          <a:endParaRPr lang="en-US"/>
        </a:p>
      </dgm:t>
    </dgm:pt>
    <dgm:pt modelId="{F95CF987-3B68-4AC4-9616-DA95AA031299}" type="sibTrans" cxnId="{D9C403E9-EF5D-4E17-9CFC-681EEA9F0250}">
      <dgm:prSet/>
      <dgm:spPr/>
      <dgm:t>
        <a:bodyPr/>
        <a:lstStyle/>
        <a:p>
          <a:endParaRPr lang="en-US"/>
        </a:p>
      </dgm:t>
    </dgm:pt>
    <dgm:pt modelId="{E936AC5A-3F0A-4036-B40C-89D5303EA27E}">
      <dgm:prSet/>
      <dgm:spPr/>
      <dgm:t>
        <a:bodyPr/>
        <a:lstStyle/>
        <a:p>
          <a:r>
            <a:rPr lang="en-GB"/>
            <a:t>Don’t ask to see the self-harm</a:t>
          </a:r>
          <a:endParaRPr lang="en-US"/>
        </a:p>
      </dgm:t>
    </dgm:pt>
    <dgm:pt modelId="{05C18258-80C9-425A-9872-3958A1DCF071}" type="parTrans" cxnId="{11A8F839-8E95-4C95-92FF-79BD951D1B57}">
      <dgm:prSet/>
      <dgm:spPr/>
      <dgm:t>
        <a:bodyPr/>
        <a:lstStyle/>
        <a:p>
          <a:endParaRPr lang="en-US"/>
        </a:p>
      </dgm:t>
    </dgm:pt>
    <dgm:pt modelId="{EF949728-1A2C-4B68-B58B-B76AEE296A29}" type="sibTrans" cxnId="{11A8F839-8E95-4C95-92FF-79BD951D1B57}">
      <dgm:prSet/>
      <dgm:spPr/>
      <dgm:t>
        <a:bodyPr/>
        <a:lstStyle/>
        <a:p>
          <a:endParaRPr lang="en-US"/>
        </a:p>
      </dgm:t>
    </dgm:pt>
    <dgm:pt modelId="{B3A26488-DB0B-4CE0-9DA2-52EF63E5631F}">
      <dgm:prSet/>
      <dgm:spPr/>
      <dgm:t>
        <a:bodyPr/>
        <a:lstStyle/>
        <a:p>
          <a:r>
            <a:rPr lang="en-GB"/>
            <a:t>Don’t focus on the self-harm</a:t>
          </a:r>
          <a:endParaRPr lang="en-US"/>
        </a:p>
      </dgm:t>
    </dgm:pt>
    <dgm:pt modelId="{8D8D6411-FB80-494D-A8E4-F33096190B61}" type="parTrans" cxnId="{5F052709-757B-4BB2-AF95-9AED724D9212}">
      <dgm:prSet/>
      <dgm:spPr/>
      <dgm:t>
        <a:bodyPr/>
        <a:lstStyle/>
        <a:p>
          <a:endParaRPr lang="en-US"/>
        </a:p>
      </dgm:t>
    </dgm:pt>
    <dgm:pt modelId="{661BA568-1864-4903-9DD7-4523EAE627BA}" type="sibTrans" cxnId="{5F052709-757B-4BB2-AF95-9AED724D9212}">
      <dgm:prSet/>
      <dgm:spPr/>
      <dgm:t>
        <a:bodyPr/>
        <a:lstStyle/>
        <a:p>
          <a:endParaRPr lang="en-US"/>
        </a:p>
      </dgm:t>
    </dgm:pt>
    <dgm:pt modelId="{A2B6BFAA-69DD-4425-B5CA-7876360B43B6}" type="pres">
      <dgm:prSet presAssocID="{F2885191-DF13-4B05-B81D-2AF1B1405C8B}" presName="root" presStyleCnt="0">
        <dgm:presLayoutVars>
          <dgm:dir/>
          <dgm:resizeHandles val="exact"/>
        </dgm:presLayoutVars>
      </dgm:prSet>
      <dgm:spPr/>
    </dgm:pt>
    <dgm:pt modelId="{D5F597B9-C5B7-4B28-AE57-40324DD60E92}" type="pres">
      <dgm:prSet presAssocID="{BBC3602E-C5E2-4016-ACF6-A530625E404C}" presName="compNode" presStyleCnt="0"/>
      <dgm:spPr/>
    </dgm:pt>
    <dgm:pt modelId="{BA7933A9-1DAF-4D6C-BC11-C6C924BFCE06}" type="pres">
      <dgm:prSet presAssocID="{BBC3602E-C5E2-4016-ACF6-A530625E404C}" presName="bgRect" presStyleLbl="bgShp" presStyleIdx="0" presStyleCnt="6"/>
      <dgm:spPr/>
    </dgm:pt>
    <dgm:pt modelId="{719034F6-B264-4384-A077-02914E4C0D70}" type="pres">
      <dgm:prSet presAssocID="{BBC3602E-C5E2-4016-ACF6-A530625E404C}" presName="iconRect" presStyleLbl="node1" presStyleIdx="0" presStyleCnt="6"/>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027558D0-ECF1-4F98-A77F-DFDC33626C50}" type="pres">
      <dgm:prSet presAssocID="{BBC3602E-C5E2-4016-ACF6-A530625E404C}" presName="spaceRect" presStyleCnt="0"/>
      <dgm:spPr/>
    </dgm:pt>
    <dgm:pt modelId="{A0820358-472E-4968-B111-CE7AB9B76F51}" type="pres">
      <dgm:prSet presAssocID="{BBC3602E-C5E2-4016-ACF6-A530625E404C}" presName="parTx" presStyleLbl="revTx" presStyleIdx="0" presStyleCnt="6" custScaleX="112917">
        <dgm:presLayoutVars>
          <dgm:chMax val="0"/>
          <dgm:chPref val="0"/>
        </dgm:presLayoutVars>
      </dgm:prSet>
      <dgm:spPr/>
    </dgm:pt>
    <dgm:pt modelId="{35A9F268-5957-47B1-9C1D-81F89E7FFDC7}" type="pres">
      <dgm:prSet presAssocID="{A3CDC22F-BB54-498E-922E-974F6D21DB61}" presName="sibTrans" presStyleCnt="0"/>
      <dgm:spPr/>
    </dgm:pt>
    <dgm:pt modelId="{729C9326-CA59-401C-ADE1-21B5B30AE3AC}" type="pres">
      <dgm:prSet presAssocID="{24FE97D4-F446-4804-92E1-ABAEDDC30006}" presName="compNode" presStyleCnt="0"/>
      <dgm:spPr/>
    </dgm:pt>
    <dgm:pt modelId="{6A29DBF5-ABD0-4EC0-AE14-601226DD54AF}" type="pres">
      <dgm:prSet presAssocID="{24FE97D4-F446-4804-92E1-ABAEDDC30006}" presName="bgRect" presStyleLbl="bgShp" presStyleIdx="1" presStyleCnt="6"/>
      <dgm:spPr/>
    </dgm:pt>
    <dgm:pt modelId="{18B6182A-B826-45E6-ACAB-D1D4B0BACD90}" type="pres">
      <dgm:prSet presAssocID="{24FE97D4-F446-4804-92E1-ABAEDDC30006}" presName="iconRect" presStyleLbl="node1" presStyleIdx="1" presStyleCnt="6"/>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74396F42-277A-4C91-B60C-BA4515FEB03E}" type="pres">
      <dgm:prSet presAssocID="{24FE97D4-F446-4804-92E1-ABAEDDC30006}" presName="spaceRect" presStyleCnt="0"/>
      <dgm:spPr/>
    </dgm:pt>
    <dgm:pt modelId="{470132F6-7392-4192-86BD-FFB038E9C2BF}" type="pres">
      <dgm:prSet presAssocID="{24FE97D4-F446-4804-92E1-ABAEDDC30006}" presName="parTx" presStyleLbl="revTx" presStyleIdx="1" presStyleCnt="6">
        <dgm:presLayoutVars>
          <dgm:chMax val="0"/>
          <dgm:chPref val="0"/>
        </dgm:presLayoutVars>
      </dgm:prSet>
      <dgm:spPr/>
    </dgm:pt>
    <dgm:pt modelId="{A918DA32-0A4C-42F9-9901-330C4D4816E3}" type="pres">
      <dgm:prSet presAssocID="{411CBFA0-DDD2-49BA-921C-B1E8049F81D5}" presName="sibTrans" presStyleCnt="0"/>
      <dgm:spPr/>
    </dgm:pt>
    <dgm:pt modelId="{E1E310B9-257D-4F99-9173-F926D715AD45}" type="pres">
      <dgm:prSet presAssocID="{4BB3C60E-1B39-4128-87F9-834B9F13CA32}" presName="compNode" presStyleCnt="0"/>
      <dgm:spPr/>
    </dgm:pt>
    <dgm:pt modelId="{30290CEF-E962-4287-8F67-C40A3C5490CB}" type="pres">
      <dgm:prSet presAssocID="{4BB3C60E-1B39-4128-87F9-834B9F13CA32}" presName="bgRect" presStyleLbl="bgShp" presStyleIdx="2" presStyleCnt="6"/>
      <dgm:spPr/>
    </dgm:pt>
    <dgm:pt modelId="{4F699D89-6390-4133-BE10-4AC1199136CE}" type="pres">
      <dgm:prSet presAssocID="{4BB3C60E-1B39-4128-87F9-834B9F13CA32}" presName="iconRect" presStyleLbl="node1" presStyleIdx="2" presStyleCnt="6"/>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ard Room"/>
        </a:ext>
      </dgm:extLst>
    </dgm:pt>
    <dgm:pt modelId="{976F1389-B177-4DC1-BF0D-6284C255CC17}" type="pres">
      <dgm:prSet presAssocID="{4BB3C60E-1B39-4128-87F9-834B9F13CA32}" presName="spaceRect" presStyleCnt="0"/>
      <dgm:spPr/>
    </dgm:pt>
    <dgm:pt modelId="{892C6D41-775E-44D9-AEBE-ED14DEEE3200}" type="pres">
      <dgm:prSet presAssocID="{4BB3C60E-1B39-4128-87F9-834B9F13CA32}" presName="parTx" presStyleLbl="revTx" presStyleIdx="2" presStyleCnt="6">
        <dgm:presLayoutVars>
          <dgm:chMax val="0"/>
          <dgm:chPref val="0"/>
        </dgm:presLayoutVars>
      </dgm:prSet>
      <dgm:spPr/>
    </dgm:pt>
    <dgm:pt modelId="{9135F27F-DF82-472E-ADE6-DD68F9F4676A}" type="pres">
      <dgm:prSet presAssocID="{377ABDD6-FFE2-40C8-A62B-B3DE5358D739}" presName="sibTrans" presStyleCnt="0"/>
      <dgm:spPr/>
    </dgm:pt>
    <dgm:pt modelId="{DD28AE93-78F3-4D38-9529-FF78D785AB56}" type="pres">
      <dgm:prSet presAssocID="{F8E81677-0DB2-40D0-A7DC-360BEE2A9DF7}" presName="compNode" presStyleCnt="0"/>
      <dgm:spPr/>
    </dgm:pt>
    <dgm:pt modelId="{8525443B-B195-43C8-87EA-DD0BFD183B33}" type="pres">
      <dgm:prSet presAssocID="{F8E81677-0DB2-40D0-A7DC-360BEE2A9DF7}" presName="bgRect" presStyleLbl="bgShp" presStyleIdx="3" presStyleCnt="6"/>
      <dgm:spPr/>
    </dgm:pt>
    <dgm:pt modelId="{8C5D5E44-E482-4B26-A852-8C0874182FB5}" type="pres">
      <dgm:prSet presAssocID="{F8E81677-0DB2-40D0-A7DC-360BEE2A9DF7}" presName="iconRect" presStyleLbl="node1" presStyleIdx="3" presStyleCnt="6"/>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rt Lock"/>
        </a:ext>
      </dgm:extLst>
    </dgm:pt>
    <dgm:pt modelId="{53156AFF-F9A8-42C7-8B1E-F0EE4ED369AF}" type="pres">
      <dgm:prSet presAssocID="{F8E81677-0DB2-40D0-A7DC-360BEE2A9DF7}" presName="spaceRect" presStyleCnt="0"/>
      <dgm:spPr/>
    </dgm:pt>
    <dgm:pt modelId="{59C43A91-B7AA-4945-B616-2042EC6E0EE8}" type="pres">
      <dgm:prSet presAssocID="{F8E81677-0DB2-40D0-A7DC-360BEE2A9DF7}" presName="parTx" presStyleLbl="revTx" presStyleIdx="3" presStyleCnt="6">
        <dgm:presLayoutVars>
          <dgm:chMax val="0"/>
          <dgm:chPref val="0"/>
        </dgm:presLayoutVars>
      </dgm:prSet>
      <dgm:spPr/>
    </dgm:pt>
    <dgm:pt modelId="{D7E9E8B1-E3BF-4916-9881-61DDAC9FDA97}" type="pres">
      <dgm:prSet presAssocID="{F95CF987-3B68-4AC4-9616-DA95AA031299}" presName="sibTrans" presStyleCnt="0"/>
      <dgm:spPr/>
    </dgm:pt>
    <dgm:pt modelId="{77232AAF-0D20-4DE1-AB24-82F152FC1D85}" type="pres">
      <dgm:prSet presAssocID="{E936AC5A-3F0A-4036-B40C-89D5303EA27E}" presName="compNode" presStyleCnt="0"/>
      <dgm:spPr/>
    </dgm:pt>
    <dgm:pt modelId="{9BBE80CC-4C5B-40AC-A0FB-7F5B94D4ADB1}" type="pres">
      <dgm:prSet presAssocID="{E936AC5A-3F0A-4036-B40C-89D5303EA27E}" presName="bgRect" presStyleLbl="bgShp" presStyleIdx="4" presStyleCnt="6"/>
      <dgm:spPr/>
    </dgm:pt>
    <dgm:pt modelId="{45EE7279-17CD-4DFE-88B8-F497C41F2638}" type="pres">
      <dgm:prSet presAssocID="{E936AC5A-3F0A-4036-B40C-89D5303EA27E}" presName="iconRect" presStyleLbl="node1" presStyleIdx="4" presStyleCnt="6"/>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3B6653AB-61FE-45EC-8AD8-73A8AC267BE2}" type="pres">
      <dgm:prSet presAssocID="{E936AC5A-3F0A-4036-B40C-89D5303EA27E}" presName="spaceRect" presStyleCnt="0"/>
      <dgm:spPr/>
    </dgm:pt>
    <dgm:pt modelId="{191DF164-FB0B-4B02-B36B-C721AD7324B0}" type="pres">
      <dgm:prSet presAssocID="{E936AC5A-3F0A-4036-B40C-89D5303EA27E}" presName="parTx" presStyleLbl="revTx" presStyleIdx="4" presStyleCnt="6">
        <dgm:presLayoutVars>
          <dgm:chMax val="0"/>
          <dgm:chPref val="0"/>
        </dgm:presLayoutVars>
      </dgm:prSet>
      <dgm:spPr/>
    </dgm:pt>
    <dgm:pt modelId="{2A3EE39D-92D3-42AE-ADD9-727E2DC31CEF}" type="pres">
      <dgm:prSet presAssocID="{EF949728-1A2C-4B68-B58B-B76AEE296A29}" presName="sibTrans" presStyleCnt="0"/>
      <dgm:spPr/>
    </dgm:pt>
    <dgm:pt modelId="{53637BCD-DB35-4C16-901B-C04D20721F21}" type="pres">
      <dgm:prSet presAssocID="{B3A26488-DB0B-4CE0-9DA2-52EF63E5631F}" presName="compNode" presStyleCnt="0"/>
      <dgm:spPr/>
    </dgm:pt>
    <dgm:pt modelId="{36BACBB5-6240-40FA-858A-B14694195D8E}" type="pres">
      <dgm:prSet presAssocID="{B3A26488-DB0B-4CE0-9DA2-52EF63E5631F}" presName="bgRect" presStyleLbl="bgShp" presStyleIdx="5" presStyleCnt="6"/>
      <dgm:spPr/>
    </dgm:pt>
    <dgm:pt modelId="{C9354FBF-06EC-4691-B2FD-8B7B839DADAB}" type="pres">
      <dgm:prSet presAssocID="{B3A26488-DB0B-4CE0-9DA2-52EF63E5631F}" presName="iconRect" presStyleLbl="node1" presStyleIdx="5" presStyleCnt="6"/>
      <dgm:spPr>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cales of Justice"/>
        </a:ext>
      </dgm:extLst>
    </dgm:pt>
    <dgm:pt modelId="{799C54BD-7D60-4CDD-899D-515E21690416}" type="pres">
      <dgm:prSet presAssocID="{B3A26488-DB0B-4CE0-9DA2-52EF63E5631F}" presName="spaceRect" presStyleCnt="0"/>
      <dgm:spPr/>
    </dgm:pt>
    <dgm:pt modelId="{7E343C19-F893-446A-843F-1EDEC1EE6EB2}" type="pres">
      <dgm:prSet presAssocID="{B3A26488-DB0B-4CE0-9DA2-52EF63E5631F}" presName="parTx" presStyleLbl="revTx" presStyleIdx="5" presStyleCnt="6">
        <dgm:presLayoutVars>
          <dgm:chMax val="0"/>
          <dgm:chPref val="0"/>
        </dgm:presLayoutVars>
      </dgm:prSet>
      <dgm:spPr/>
    </dgm:pt>
  </dgm:ptLst>
  <dgm:cxnLst>
    <dgm:cxn modelId="{0C102900-AFD7-463E-B3A9-095C810C9735}" type="presOf" srcId="{B3A26488-DB0B-4CE0-9DA2-52EF63E5631F}" destId="{7E343C19-F893-446A-843F-1EDEC1EE6EB2}" srcOrd="0" destOrd="0" presId="urn:microsoft.com/office/officeart/2018/2/layout/IconVerticalSolidList"/>
    <dgm:cxn modelId="{5F052709-757B-4BB2-AF95-9AED724D9212}" srcId="{F2885191-DF13-4B05-B81D-2AF1B1405C8B}" destId="{B3A26488-DB0B-4CE0-9DA2-52EF63E5631F}" srcOrd="5" destOrd="0" parTransId="{8D8D6411-FB80-494D-A8E4-F33096190B61}" sibTransId="{661BA568-1864-4903-9DD7-4523EAE627BA}"/>
    <dgm:cxn modelId="{50A6F713-CC1F-4649-8F9C-AF82B6E9554B}" type="presOf" srcId="{F2885191-DF13-4B05-B81D-2AF1B1405C8B}" destId="{A2B6BFAA-69DD-4425-B5CA-7876360B43B6}" srcOrd="0" destOrd="0" presId="urn:microsoft.com/office/officeart/2018/2/layout/IconVerticalSolidList"/>
    <dgm:cxn modelId="{4BE43128-3184-4F44-A726-DD25ABFC2D51}" type="presOf" srcId="{BBC3602E-C5E2-4016-ACF6-A530625E404C}" destId="{A0820358-472E-4968-B111-CE7AB9B76F51}" srcOrd="0" destOrd="0" presId="urn:microsoft.com/office/officeart/2018/2/layout/IconVerticalSolidList"/>
    <dgm:cxn modelId="{E5743F30-1A23-4431-98C0-63C8A08003CF}" srcId="{F2885191-DF13-4B05-B81D-2AF1B1405C8B}" destId="{24FE97D4-F446-4804-92E1-ABAEDDC30006}" srcOrd="1" destOrd="0" parTransId="{091664A1-2D72-4691-A632-AEE8EBF5CE55}" sibTransId="{411CBFA0-DDD2-49BA-921C-B1E8049F81D5}"/>
    <dgm:cxn modelId="{37791439-7A3C-4598-B8C3-9E741070F609}" srcId="{F2885191-DF13-4B05-B81D-2AF1B1405C8B}" destId="{4BB3C60E-1B39-4128-87F9-834B9F13CA32}" srcOrd="2" destOrd="0" parTransId="{0D785B07-B38C-43F8-A334-49B93FE473BB}" sibTransId="{377ABDD6-FFE2-40C8-A62B-B3DE5358D739}"/>
    <dgm:cxn modelId="{11A8F839-8E95-4C95-92FF-79BD951D1B57}" srcId="{F2885191-DF13-4B05-B81D-2AF1B1405C8B}" destId="{E936AC5A-3F0A-4036-B40C-89D5303EA27E}" srcOrd="4" destOrd="0" parTransId="{05C18258-80C9-425A-9872-3958A1DCF071}" sibTransId="{EF949728-1A2C-4B68-B58B-B76AEE296A29}"/>
    <dgm:cxn modelId="{75EA4E5C-75E5-46D0-84BF-4FC89926F652}" type="presOf" srcId="{F8E81677-0DB2-40D0-A7DC-360BEE2A9DF7}" destId="{59C43A91-B7AA-4945-B616-2042EC6E0EE8}" srcOrd="0" destOrd="0" presId="urn:microsoft.com/office/officeart/2018/2/layout/IconVerticalSolidList"/>
    <dgm:cxn modelId="{951AC848-DFDC-4E0A-B515-8FF1D5FEFC61}" type="presOf" srcId="{24FE97D4-F446-4804-92E1-ABAEDDC30006}" destId="{470132F6-7392-4192-86BD-FFB038E9C2BF}" srcOrd="0" destOrd="0" presId="urn:microsoft.com/office/officeart/2018/2/layout/IconVerticalSolidList"/>
    <dgm:cxn modelId="{D2ACA794-E11E-4165-B9A0-12EE78736AB2}" type="presOf" srcId="{E936AC5A-3F0A-4036-B40C-89D5303EA27E}" destId="{191DF164-FB0B-4B02-B36B-C721AD7324B0}" srcOrd="0" destOrd="0" presId="urn:microsoft.com/office/officeart/2018/2/layout/IconVerticalSolidList"/>
    <dgm:cxn modelId="{94DA74E3-C4DC-4C2E-AB92-E660369097E7}" srcId="{F2885191-DF13-4B05-B81D-2AF1B1405C8B}" destId="{BBC3602E-C5E2-4016-ACF6-A530625E404C}" srcOrd="0" destOrd="0" parTransId="{26EBE7B6-AC99-406D-AB3F-097970C98475}" sibTransId="{A3CDC22F-BB54-498E-922E-974F6D21DB61}"/>
    <dgm:cxn modelId="{2EE602E6-3792-415B-B8ED-51A45B5CBA79}" type="presOf" srcId="{4BB3C60E-1B39-4128-87F9-834B9F13CA32}" destId="{892C6D41-775E-44D9-AEBE-ED14DEEE3200}" srcOrd="0" destOrd="0" presId="urn:microsoft.com/office/officeart/2018/2/layout/IconVerticalSolidList"/>
    <dgm:cxn modelId="{D9C403E9-EF5D-4E17-9CFC-681EEA9F0250}" srcId="{F2885191-DF13-4B05-B81D-2AF1B1405C8B}" destId="{F8E81677-0DB2-40D0-A7DC-360BEE2A9DF7}" srcOrd="3" destOrd="0" parTransId="{BDC4054C-24EE-4B89-B90F-87F211854145}" sibTransId="{F95CF987-3B68-4AC4-9616-DA95AA031299}"/>
    <dgm:cxn modelId="{0454C051-B427-48DF-A264-F5A051F0CCCE}" type="presParOf" srcId="{A2B6BFAA-69DD-4425-B5CA-7876360B43B6}" destId="{D5F597B9-C5B7-4B28-AE57-40324DD60E92}" srcOrd="0" destOrd="0" presId="urn:microsoft.com/office/officeart/2018/2/layout/IconVerticalSolidList"/>
    <dgm:cxn modelId="{5A031E78-F948-4648-84B3-3371576A029A}" type="presParOf" srcId="{D5F597B9-C5B7-4B28-AE57-40324DD60E92}" destId="{BA7933A9-1DAF-4D6C-BC11-C6C924BFCE06}" srcOrd="0" destOrd="0" presId="urn:microsoft.com/office/officeart/2018/2/layout/IconVerticalSolidList"/>
    <dgm:cxn modelId="{1EF9F9ED-DD5A-49E8-BD5C-C6DDE1D2920A}" type="presParOf" srcId="{D5F597B9-C5B7-4B28-AE57-40324DD60E92}" destId="{719034F6-B264-4384-A077-02914E4C0D70}" srcOrd="1" destOrd="0" presId="urn:microsoft.com/office/officeart/2018/2/layout/IconVerticalSolidList"/>
    <dgm:cxn modelId="{2D57AAB8-C7B5-4E52-B5CF-F436DDC3D1FC}" type="presParOf" srcId="{D5F597B9-C5B7-4B28-AE57-40324DD60E92}" destId="{027558D0-ECF1-4F98-A77F-DFDC33626C50}" srcOrd="2" destOrd="0" presId="urn:microsoft.com/office/officeart/2018/2/layout/IconVerticalSolidList"/>
    <dgm:cxn modelId="{F9259934-57D1-414F-A045-E78CDB12AFBE}" type="presParOf" srcId="{D5F597B9-C5B7-4B28-AE57-40324DD60E92}" destId="{A0820358-472E-4968-B111-CE7AB9B76F51}" srcOrd="3" destOrd="0" presId="urn:microsoft.com/office/officeart/2018/2/layout/IconVerticalSolidList"/>
    <dgm:cxn modelId="{52FBD5FA-C3DC-4521-B1C6-AF8B9B00E431}" type="presParOf" srcId="{A2B6BFAA-69DD-4425-B5CA-7876360B43B6}" destId="{35A9F268-5957-47B1-9C1D-81F89E7FFDC7}" srcOrd="1" destOrd="0" presId="urn:microsoft.com/office/officeart/2018/2/layout/IconVerticalSolidList"/>
    <dgm:cxn modelId="{7081A3C5-79C5-4DC7-A540-00B16FDE57E9}" type="presParOf" srcId="{A2B6BFAA-69DD-4425-B5CA-7876360B43B6}" destId="{729C9326-CA59-401C-ADE1-21B5B30AE3AC}" srcOrd="2" destOrd="0" presId="urn:microsoft.com/office/officeart/2018/2/layout/IconVerticalSolidList"/>
    <dgm:cxn modelId="{D8932EE1-576C-49B0-9A04-38709574218F}" type="presParOf" srcId="{729C9326-CA59-401C-ADE1-21B5B30AE3AC}" destId="{6A29DBF5-ABD0-4EC0-AE14-601226DD54AF}" srcOrd="0" destOrd="0" presId="urn:microsoft.com/office/officeart/2018/2/layout/IconVerticalSolidList"/>
    <dgm:cxn modelId="{564C2821-A94A-4103-BB13-F0A31E8818A0}" type="presParOf" srcId="{729C9326-CA59-401C-ADE1-21B5B30AE3AC}" destId="{18B6182A-B826-45E6-ACAB-D1D4B0BACD90}" srcOrd="1" destOrd="0" presId="urn:microsoft.com/office/officeart/2018/2/layout/IconVerticalSolidList"/>
    <dgm:cxn modelId="{9C1851CA-20EA-4B05-8938-3A383C5F5094}" type="presParOf" srcId="{729C9326-CA59-401C-ADE1-21B5B30AE3AC}" destId="{74396F42-277A-4C91-B60C-BA4515FEB03E}" srcOrd="2" destOrd="0" presId="urn:microsoft.com/office/officeart/2018/2/layout/IconVerticalSolidList"/>
    <dgm:cxn modelId="{A63CA039-C03C-4D1C-B670-891AC84E06C1}" type="presParOf" srcId="{729C9326-CA59-401C-ADE1-21B5B30AE3AC}" destId="{470132F6-7392-4192-86BD-FFB038E9C2BF}" srcOrd="3" destOrd="0" presId="urn:microsoft.com/office/officeart/2018/2/layout/IconVerticalSolidList"/>
    <dgm:cxn modelId="{1196F9D5-9FD8-4DFF-A199-9A7492050D2E}" type="presParOf" srcId="{A2B6BFAA-69DD-4425-B5CA-7876360B43B6}" destId="{A918DA32-0A4C-42F9-9901-330C4D4816E3}" srcOrd="3" destOrd="0" presId="urn:microsoft.com/office/officeart/2018/2/layout/IconVerticalSolidList"/>
    <dgm:cxn modelId="{4ABF86E2-9B6A-4642-A4F5-864FFFE12260}" type="presParOf" srcId="{A2B6BFAA-69DD-4425-B5CA-7876360B43B6}" destId="{E1E310B9-257D-4F99-9173-F926D715AD45}" srcOrd="4" destOrd="0" presId="urn:microsoft.com/office/officeart/2018/2/layout/IconVerticalSolidList"/>
    <dgm:cxn modelId="{176AC5DF-BBE6-460B-8F1E-3A777A9277B0}" type="presParOf" srcId="{E1E310B9-257D-4F99-9173-F926D715AD45}" destId="{30290CEF-E962-4287-8F67-C40A3C5490CB}" srcOrd="0" destOrd="0" presId="urn:microsoft.com/office/officeart/2018/2/layout/IconVerticalSolidList"/>
    <dgm:cxn modelId="{41B78FD9-A2EA-45BC-94C5-5B452605F325}" type="presParOf" srcId="{E1E310B9-257D-4F99-9173-F926D715AD45}" destId="{4F699D89-6390-4133-BE10-4AC1199136CE}" srcOrd="1" destOrd="0" presId="urn:microsoft.com/office/officeart/2018/2/layout/IconVerticalSolidList"/>
    <dgm:cxn modelId="{38F4A9CA-2898-4714-BDB0-875A6865F2E0}" type="presParOf" srcId="{E1E310B9-257D-4F99-9173-F926D715AD45}" destId="{976F1389-B177-4DC1-BF0D-6284C255CC17}" srcOrd="2" destOrd="0" presId="urn:microsoft.com/office/officeart/2018/2/layout/IconVerticalSolidList"/>
    <dgm:cxn modelId="{272AA91E-FF56-4A22-AE63-F8EFD30FCBE3}" type="presParOf" srcId="{E1E310B9-257D-4F99-9173-F926D715AD45}" destId="{892C6D41-775E-44D9-AEBE-ED14DEEE3200}" srcOrd="3" destOrd="0" presId="urn:microsoft.com/office/officeart/2018/2/layout/IconVerticalSolidList"/>
    <dgm:cxn modelId="{99084F98-386C-4598-9563-82E3951D9C6D}" type="presParOf" srcId="{A2B6BFAA-69DD-4425-B5CA-7876360B43B6}" destId="{9135F27F-DF82-472E-ADE6-DD68F9F4676A}" srcOrd="5" destOrd="0" presId="urn:microsoft.com/office/officeart/2018/2/layout/IconVerticalSolidList"/>
    <dgm:cxn modelId="{D63BDDE7-6C0C-4776-8BA6-E2C47A221008}" type="presParOf" srcId="{A2B6BFAA-69DD-4425-B5CA-7876360B43B6}" destId="{DD28AE93-78F3-4D38-9529-FF78D785AB56}" srcOrd="6" destOrd="0" presId="urn:microsoft.com/office/officeart/2018/2/layout/IconVerticalSolidList"/>
    <dgm:cxn modelId="{C872E5CF-7751-4FDE-AAA3-2DA11C40698E}" type="presParOf" srcId="{DD28AE93-78F3-4D38-9529-FF78D785AB56}" destId="{8525443B-B195-43C8-87EA-DD0BFD183B33}" srcOrd="0" destOrd="0" presId="urn:microsoft.com/office/officeart/2018/2/layout/IconVerticalSolidList"/>
    <dgm:cxn modelId="{A0EAC60F-F1A6-4A96-B9F5-03B220B9F8F8}" type="presParOf" srcId="{DD28AE93-78F3-4D38-9529-FF78D785AB56}" destId="{8C5D5E44-E482-4B26-A852-8C0874182FB5}" srcOrd="1" destOrd="0" presId="urn:microsoft.com/office/officeart/2018/2/layout/IconVerticalSolidList"/>
    <dgm:cxn modelId="{66936537-4EA4-48C1-B851-BFC66C53244E}" type="presParOf" srcId="{DD28AE93-78F3-4D38-9529-FF78D785AB56}" destId="{53156AFF-F9A8-42C7-8B1E-F0EE4ED369AF}" srcOrd="2" destOrd="0" presId="urn:microsoft.com/office/officeart/2018/2/layout/IconVerticalSolidList"/>
    <dgm:cxn modelId="{B016F70A-5704-4B3E-900F-42477C1F59ED}" type="presParOf" srcId="{DD28AE93-78F3-4D38-9529-FF78D785AB56}" destId="{59C43A91-B7AA-4945-B616-2042EC6E0EE8}" srcOrd="3" destOrd="0" presId="urn:microsoft.com/office/officeart/2018/2/layout/IconVerticalSolidList"/>
    <dgm:cxn modelId="{BDB89B5C-750F-4DD5-AC21-943C17EB55D4}" type="presParOf" srcId="{A2B6BFAA-69DD-4425-B5CA-7876360B43B6}" destId="{D7E9E8B1-E3BF-4916-9881-61DDAC9FDA97}" srcOrd="7" destOrd="0" presId="urn:microsoft.com/office/officeart/2018/2/layout/IconVerticalSolidList"/>
    <dgm:cxn modelId="{A7BFA28B-82DC-44B0-926F-BED7E52FB520}" type="presParOf" srcId="{A2B6BFAA-69DD-4425-B5CA-7876360B43B6}" destId="{77232AAF-0D20-4DE1-AB24-82F152FC1D85}" srcOrd="8" destOrd="0" presId="urn:microsoft.com/office/officeart/2018/2/layout/IconVerticalSolidList"/>
    <dgm:cxn modelId="{4E1AD43D-B99C-4F3B-AC45-814C4FC15F83}" type="presParOf" srcId="{77232AAF-0D20-4DE1-AB24-82F152FC1D85}" destId="{9BBE80CC-4C5B-40AC-A0FB-7F5B94D4ADB1}" srcOrd="0" destOrd="0" presId="urn:microsoft.com/office/officeart/2018/2/layout/IconVerticalSolidList"/>
    <dgm:cxn modelId="{8E633636-0B57-42FF-B3F2-01577EC7A259}" type="presParOf" srcId="{77232AAF-0D20-4DE1-AB24-82F152FC1D85}" destId="{45EE7279-17CD-4DFE-88B8-F497C41F2638}" srcOrd="1" destOrd="0" presId="urn:microsoft.com/office/officeart/2018/2/layout/IconVerticalSolidList"/>
    <dgm:cxn modelId="{AA0DC34B-3E2A-4FFF-BC46-9DE9AC8D742B}" type="presParOf" srcId="{77232AAF-0D20-4DE1-AB24-82F152FC1D85}" destId="{3B6653AB-61FE-45EC-8AD8-73A8AC267BE2}" srcOrd="2" destOrd="0" presId="urn:microsoft.com/office/officeart/2018/2/layout/IconVerticalSolidList"/>
    <dgm:cxn modelId="{AB8A8FA9-9ED6-4CA5-A678-D733C70981BB}" type="presParOf" srcId="{77232AAF-0D20-4DE1-AB24-82F152FC1D85}" destId="{191DF164-FB0B-4B02-B36B-C721AD7324B0}" srcOrd="3" destOrd="0" presId="urn:microsoft.com/office/officeart/2018/2/layout/IconVerticalSolidList"/>
    <dgm:cxn modelId="{3A01BBDB-26D1-45D6-86AB-7459C796E267}" type="presParOf" srcId="{A2B6BFAA-69DD-4425-B5CA-7876360B43B6}" destId="{2A3EE39D-92D3-42AE-ADD9-727E2DC31CEF}" srcOrd="9" destOrd="0" presId="urn:microsoft.com/office/officeart/2018/2/layout/IconVerticalSolidList"/>
    <dgm:cxn modelId="{2BDF809B-EC4D-44EF-844C-43131954A69F}" type="presParOf" srcId="{A2B6BFAA-69DD-4425-B5CA-7876360B43B6}" destId="{53637BCD-DB35-4C16-901B-C04D20721F21}" srcOrd="10" destOrd="0" presId="urn:microsoft.com/office/officeart/2018/2/layout/IconVerticalSolidList"/>
    <dgm:cxn modelId="{DBFA33EE-B6B5-40D1-BCE8-BE09BEA512BD}" type="presParOf" srcId="{53637BCD-DB35-4C16-901B-C04D20721F21}" destId="{36BACBB5-6240-40FA-858A-B14694195D8E}" srcOrd="0" destOrd="0" presId="urn:microsoft.com/office/officeart/2018/2/layout/IconVerticalSolidList"/>
    <dgm:cxn modelId="{8FD9652D-6F09-4998-9060-1637856F916E}" type="presParOf" srcId="{53637BCD-DB35-4C16-901B-C04D20721F21}" destId="{C9354FBF-06EC-4691-B2FD-8B7B839DADAB}" srcOrd="1" destOrd="0" presId="urn:microsoft.com/office/officeart/2018/2/layout/IconVerticalSolidList"/>
    <dgm:cxn modelId="{681201EF-6CAC-459B-BD4F-A58596EF7D52}" type="presParOf" srcId="{53637BCD-DB35-4C16-901B-C04D20721F21}" destId="{799C54BD-7D60-4CDD-899D-515E21690416}" srcOrd="2" destOrd="0" presId="urn:microsoft.com/office/officeart/2018/2/layout/IconVerticalSolidList"/>
    <dgm:cxn modelId="{0AE7496A-34B4-4E6D-AD23-F82E480FFCC0}" type="presParOf" srcId="{53637BCD-DB35-4C16-901B-C04D20721F21}" destId="{7E343C19-F893-446A-843F-1EDEC1EE6EB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2D917F-634E-4778-B6A3-6785A3E13A80}"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a:lstStyle/>
        <a:p>
          <a:endParaRPr lang="en-US"/>
        </a:p>
      </dgm:t>
    </dgm:pt>
    <dgm:pt modelId="{38FCC914-6A92-45F6-A5CF-BF135E823BD1}">
      <dgm:prSet custT="1"/>
      <dgm:spPr/>
      <dgm:t>
        <a:bodyPr/>
        <a:lstStyle/>
        <a:p>
          <a:pPr>
            <a:lnSpc>
              <a:spcPct val="100000"/>
            </a:lnSpc>
          </a:pPr>
          <a:r>
            <a:rPr lang="en-US" sz="3600" dirty="0">
              <a:solidFill>
                <a:srgbClr val="00B0F0"/>
              </a:solidFill>
            </a:rPr>
            <a:t>Staying Calm</a:t>
          </a:r>
        </a:p>
      </dgm:t>
    </dgm:pt>
    <dgm:pt modelId="{756DE38B-FB45-4A34-AB95-BB78054ED892}" type="parTrans" cxnId="{C0B8132B-A27A-4FEE-8ACA-6F2E939DE9A7}">
      <dgm:prSet/>
      <dgm:spPr/>
      <dgm:t>
        <a:bodyPr/>
        <a:lstStyle/>
        <a:p>
          <a:endParaRPr lang="en-US"/>
        </a:p>
      </dgm:t>
    </dgm:pt>
    <dgm:pt modelId="{6987FF8C-C659-4090-BA4E-01EA98AA0D35}" type="sibTrans" cxnId="{C0B8132B-A27A-4FEE-8ACA-6F2E939DE9A7}">
      <dgm:prSet/>
      <dgm:spPr/>
      <dgm:t>
        <a:bodyPr/>
        <a:lstStyle/>
        <a:p>
          <a:endParaRPr lang="en-US"/>
        </a:p>
      </dgm:t>
    </dgm:pt>
    <dgm:pt modelId="{88278B8C-4A09-4324-9D36-5D537EB87673}">
      <dgm:prSet/>
      <dgm:spPr/>
      <dgm:t>
        <a:bodyPr/>
        <a:lstStyle/>
        <a:p>
          <a:pPr>
            <a:lnSpc>
              <a:spcPct val="100000"/>
            </a:lnSpc>
          </a:pPr>
          <a:r>
            <a:rPr lang="en-GB" dirty="0"/>
            <a:t>H.A.L.T Hungry Angry Lonely Tired</a:t>
          </a:r>
          <a:endParaRPr lang="en-US" dirty="0"/>
        </a:p>
      </dgm:t>
    </dgm:pt>
    <dgm:pt modelId="{BA27ADA5-8CB3-4B16-A2F1-8D75D3C5A548}" type="parTrans" cxnId="{2925C0D9-DB5C-453E-BFB5-EA97686BFFF8}">
      <dgm:prSet/>
      <dgm:spPr/>
      <dgm:t>
        <a:bodyPr/>
        <a:lstStyle/>
        <a:p>
          <a:endParaRPr lang="en-US"/>
        </a:p>
      </dgm:t>
    </dgm:pt>
    <dgm:pt modelId="{D2675871-EBAE-4155-AD08-97566A0C99FC}" type="sibTrans" cxnId="{2925C0D9-DB5C-453E-BFB5-EA97686BFFF8}">
      <dgm:prSet/>
      <dgm:spPr/>
      <dgm:t>
        <a:bodyPr/>
        <a:lstStyle/>
        <a:p>
          <a:endParaRPr lang="en-US"/>
        </a:p>
      </dgm:t>
    </dgm:pt>
    <dgm:pt modelId="{E1C804F6-77B0-42C5-8672-6446DD537AB6}">
      <dgm:prSet/>
      <dgm:spPr/>
      <dgm:t>
        <a:bodyPr/>
        <a:lstStyle/>
        <a:p>
          <a:pPr>
            <a:lnSpc>
              <a:spcPct val="100000"/>
            </a:lnSpc>
          </a:pPr>
          <a:r>
            <a:rPr lang="en-GB" dirty="0"/>
            <a:t>Mindfulness – Awareness of space around you – 5 senses</a:t>
          </a:r>
          <a:endParaRPr lang="en-US" dirty="0"/>
        </a:p>
      </dgm:t>
    </dgm:pt>
    <dgm:pt modelId="{DC77077A-0610-42A3-A6DC-A3405944B230}" type="parTrans" cxnId="{0302D6C2-46F5-4C2B-9E84-B488CFDFB011}">
      <dgm:prSet/>
      <dgm:spPr/>
      <dgm:t>
        <a:bodyPr/>
        <a:lstStyle/>
        <a:p>
          <a:endParaRPr lang="en-US"/>
        </a:p>
      </dgm:t>
    </dgm:pt>
    <dgm:pt modelId="{7545200C-456D-4657-930B-38C5DCEC6B2A}" type="sibTrans" cxnId="{0302D6C2-46F5-4C2B-9E84-B488CFDFB011}">
      <dgm:prSet/>
      <dgm:spPr/>
      <dgm:t>
        <a:bodyPr/>
        <a:lstStyle/>
        <a:p>
          <a:endParaRPr lang="en-US"/>
        </a:p>
      </dgm:t>
    </dgm:pt>
    <dgm:pt modelId="{72BFFB01-5F3E-43AC-834A-3D23C61CA867}">
      <dgm:prSet/>
      <dgm:spPr/>
      <dgm:t>
        <a:bodyPr/>
        <a:lstStyle/>
        <a:p>
          <a:pPr>
            <a:lnSpc>
              <a:spcPct val="100000"/>
            </a:lnSpc>
          </a:pPr>
          <a:r>
            <a:rPr lang="en-GB"/>
            <a:t>Breathing with your hand</a:t>
          </a:r>
          <a:endParaRPr lang="en-US"/>
        </a:p>
      </dgm:t>
    </dgm:pt>
    <dgm:pt modelId="{174EA5CF-DD9B-4743-9CE3-86AF1F1C8598}" type="parTrans" cxnId="{B9E02C6F-8C3E-4F48-8FBC-50B7B07ADAF8}">
      <dgm:prSet/>
      <dgm:spPr/>
      <dgm:t>
        <a:bodyPr/>
        <a:lstStyle/>
        <a:p>
          <a:endParaRPr lang="en-US"/>
        </a:p>
      </dgm:t>
    </dgm:pt>
    <dgm:pt modelId="{E379D985-72E4-41C9-9659-473B8789D1FC}" type="sibTrans" cxnId="{B9E02C6F-8C3E-4F48-8FBC-50B7B07ADAF8}">
      <dgm:prSet/>
      <dgm:spPr/>
      <dgm:t>
        <a:bodyPr/>
        <a:lstStyle/>
        <a:p>
          <a:endParaRPr lang="en-US"/>
        </a:p>
      </dgm:t>
    </dgm:pt>
    <dgm:pt modelId="{EA6A13E2-8A1B-4D16-847C-0C8F5F99A090}" type="pres">
      <dgm:prSet presAssocID="{7B2D917F-634E-4778-B6A3-6785A3E13A80}" presName="root" presStyleCnt="0">
        <dgm:presLayoutVars>
          <dgm:dir/>
          <dgm:resizeHandles val="exact"/>
        </dgm:presLayoutVars>
      </dgm:prSet>
      <dgm:spPr/>
    </dgm:pt>
    <dgm:pt modelId="{3E9AAD22-7286-4E6E-BFEC-5E4A65F4EAA7}" type="pres">
      <dgm:prSet presAssocID="{38FCC914-6A92-45F6-A5CF-BF135E823BD1}" presName="compNode" presStyleCnt="0"/>
      <dgm:spPr/>
    </dgm:pt>
    <dgm:pt modelId="{95C46B42-B540-4447-AA4D-3C9093B035F2}" type="pres">
      <dgm:prSet presAssocID="{38FCC914-6A92-45F6-A5CF-BF135E823BD1}" presName="bgRect" presStyleLbl="bgShp" presStyleIdx="0" presStyleCnt="4" custLinFactNeighborX="179" custLinFactNeighborY="-947"/>
      <dgm:spPr/>
    </dgm:pt>
    <dgm:pt modelId="{4CCAB6C4-86B9-4596-A6BD-249A199A1A2A}" type="pres">
      <dgm:prSet presAssocID="{38FCC914-6A92-45F6-A5CF-BF135E823BD1}" presName="iconRect" presStyleLbl="node1" presStyleIdx="0" presStyleCnt="4"/>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wspaper"/>
        </a:ext>
      </dgm:extLst>
    </dgm:pt>
    <dgm:pt modelId="{0D1C71BA-202D-4075-B258-697CDF64D23E}" type="pres">
      <dgm:prSet presAssocID="{38FCC914-6A92-45F6-A5CF-BF135E823BD1}" presName="spaceRect" presStyleCnt="0"/>
      <dgm:spPr/>
    </dgm:pt>
    <dgm:pt modelId="{CF80273B-A9EE-4697-BFF8-A8E7772C33E6}" type="pres">
      <dgm:prSet presAssocID="{38FCC914-6A92-45F6-A5CF-BF135E823BD1}" presName="parTx" presStyleLbl="revTx" presStyleIdx="0" presStyleCnt="4">
        <dgm:presLayoutVars>
          <dgm:chMax val="0"/>
          <dgm:chPref val="0"/>
        </dgm:presLayoutVars>
      </dgm:prSet>
      <dgm:spPr/>
    </dgm:pt>
    <dgm:pt modelId="{9A71F1FB-238E-498B-8C25-BE09B7F64093}" type="pres">
      <dgm:prSet presAssocID="{6987FF8C-C659-4090-BA4E-01EA98AA0D35}" presName="sibTrans" presStyleCnt="0"/>
      <dgm:spPr/>
    </dgm:pt>
    <dgm:pt modelId="{E0132EC5-2D06-45D6-98B4-CF30B25BE15B}" type="pres">
      <dgm:prSet presAssocID="{88278B8C-4A09-4324-9D36-5D537EB87673}" presName="compNode" presStyleCnt="0"/>
      <dgm:spPr/>
    </dgm:pt>
    <dgm:pt modelId="{3AD6DB0F-561E-4666-AF5C-862C50AABBBB}" type="pres">
      <dgm:prSet presAssocID="{88278B8C-4A09-4324-9D36-5D537EB87673}" presName="bgRect" presStyleLbl="bgShp" presStyleIdx="1" presStyleCnt="4"/>
      <dgm:spPr/>
    </dgm:pt>
    <dgm:pt modelId="{9DD3E927-3CE0-471C-ADD9-4A1874C9DC22}" type="pres">
      <dgm:prSet presAssocID="{88278B8C-4A09-4324-9D36-5D537EB87673}" presName="iconRect" presStyleLbl="node1" presStyleIdx="1" presStyleCnt="4"/>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ngry Face with No Fill"/>
        </a:ext>
      </dgm:extLst>
    </dgm:pt>
    <dgm:pt modelId="{D0C3CE7A-D0A8-4356-9DA8-181FB5221E59}" type="pres">
      <dgm:prSet presAssocID="{88278B8C-4A09-4324-9D36-5D537EB87673}" presName="spaceRect" presStyleCnt="0"/>
      <dgm:spPr/>
    </dgm:pt>
    <dgm:pt modelId="{4216C105-E242-489F-9F7B-DA2BCF076960}" type="pres">
      <dgm:prSet presAssocID="{88278B8C-4A09-4324-9D36-5D537EB87673}" presName="parTx" presStyleLbl="revTx" presStyleIdx="1" presStyleCnt="4">
        <dgm:presLayoutVars>
          <dgm:chMax val="0"/>
          <dgm:chPref val="0"/>
        </dgm:presLayoutVars>
      </dgm:prSet>
      <dgm:spPr/>
    </dgm:pt>
    <dgm:pt modelId="{CEC590C2-368E-464D-BD8F-AA020A62E68C}" type="pres">
      <dgm:prSet presAssocID="{D2675871-EBAE-4155-AD08-97566A0C99FC}" presName="sibTrans" presStyleCnt="0"/>
      <dgm:spPr/>
    </dgm:pt>
    <dgm:pt modelId="{17D4E237-AB11-4B45-92B9-EB8F3CCF7799}" type="pres">
      <dgm:prSet presAssocID="{E1C804F6-77B0-42C5-8672-6446DD537AB6}" presName="compNode" presStyleCnt="0"/>
      <dgm:spPr/>
    </dgm:pt>
    <dgm:pt modelId="{42663839-1288-4923-AFFC-8058E1D09AD5}" type="pres">
      <dgm:prSet presAssocID="{E1C804F6-77B0-42C5-8672-6446DD537AB6}" presName="bgRect" presStyleLbl="bgShp" presStyleIdx="2" presStyleCnt="4"/>
      <dgm:spPr/>
    </dgm:pt>
    <dgm:pt modelId="{C984E37B-D009-4EFD-A55C-6AD6CD4BAAE5}" type="pres">
      <dgm:prSet presAssocID="{E1C804F6-77B0-42C5-8672-6446DD537AB6}" presName="iconRect" presStyleLbl="node1" presStyleIdx="2" presStyleCnt="4"/>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EDDCFEA4-93C5-4563-B0F9-A71928A44634}" type="pres">
      <dgm:prSet presAssocID="{E1C804F6-77B0-42C5-8672-6446DD537AB6}" presName="spaceRect" presStyleCnt="0"/>
      <dgm:spPr/>
    </dgm:pt>
    <dgm:pt modelId="{F0F7CDF2-1BC0-4367-90A5-D7FA922AEE37}" type="pres">
      <dgm:prSet presAssocID="{E1C804F6-77B0-42C5-8672-6446DD537AB6}" presName="parTx" presStyleLbl="revTx" presStyleIdx="2" presStyleCnt="4">
        <dgm:presLayoutVars>
          <dgm:chMax val="0"/>
          <dgm:chPref val="0"/>
        </dgm:presLayoutVars>
      </dgm:prSet>
      <dgm:spPr/>
    </dgm:pt>
    <dgm:pt modelId="{42D094D5-595A-414D-8713-77ACE28B10BB}" type="pres">
      <dgm:prSet presAssocID="{7545200C-456D-4657-930B-38C5DCEC6B2A}" presName="sibTrans" presStyleCnt="0"/>
      <dgm:spPr/>
    </dgm:pt>
    <dgm:pt modelId="{46989257-4BDC-450E-A3F2-4E46A8065053}" type="pres">
      <dgm:prSet presAssocID="{72BFFB01-5F3E-43AC-834A-3D23C61CA867}" presName="compNode" presStyleCnt="0"/>
      <dgm:spPr/>
    </dgm:pt>
    <dgm:pt modelId="{D044C95A-A5F2-4F54-8F89-E2E5E2DEF68A}" type="pres">
      <dgm:prSet presAssocID="{72BFFB01-5F3E-43AC-834A-3D23C61CA867}" presName="bgRect" presStyleLbl="bgShp" presStyleIdx="3" presStyleCnt="4"/>
      <dgm:spPr/>
    </dgm:pt>
    <dgm:pt modelId="{0E9324DD-7399-4591-B53B-F707606D79FB}" type="pres">
      <dgm:prSet presAssocID="{72BFFB01-5F3E-43AC-834A-3D23C61CA867}" presName="iconRect" presStyleLbl="node1" presStyleIdx="3" presStyleCnt="4"/>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eaf"/>
        </a:ext>
      </dgm:extLst>
    </dgm:pt>
    <dgm:pt modelId="{FB156573-191E-4AAA-BB8E-14367E7D7F05}" type="pres">
      <dgm:prSet presAssocID="{72BFFB01-5F3E-43AC-834A-3D23C61CA867}" presName="spaceRect" presStyleCnt="0"/>
      <dgm:spPr/>
    </dgm:pt>
    <dgm:pt modelId="{0F5E42B6-2C88-4568-BD47-AA99A6232C0A}" type="pres">
      <dgm:prSet presAssocID="{72BFFB01-5F3E-43AC-834A-3D23C61CA867}" presName="parTx" presStyleLbl="revTx" presStyleIdx="3" presStyleCnt="4">
        <dgm:presLayoutVars>
          <dgm:chMax val="0"/>
          <dgm:chPref val="0"/>
        </dgm:presLayoutVars>
      </dgm:prSet>
      <dgm:spPr/>
    </dgm:pt>
  </dgm:ptLst>
  <dgm:cxnLst>
    <dgm:cxn modelId="{2B311203-BA82-42A6-8661-1A337EAAB4B9}" type="presOf" srcId="{72BFFB01-5F3E-43AC-834A-3D23C61CA867}" destId="{0F5E42B6-2C88-4568-BD47-AA99A6232C0A}" srcOrd="0" destOrd="0" presId="urn:microsoft.com/office/officeart/2018/2/layout/IconVerticalSolidList"/>
    <dgm:cxn modelId="{EDADBF29-94F5-41BE-B440-564EDB055D5C}" type="presOf" srcId="{38FCC914-6A92-45F6-A5CF-BF135E823BD1}" destId="{CF80273B-A9EE-4697-BFF8-A8E7772C33E6}" srcOrd="0" destOrd="0" presId="urn:microsoft.com/office/officeart/2018/2/layout/IconVerticalSolidList"/>
    <dgm:cxn modelId="{C0B8132B-A27A-4FEE-8ACA-6F2E939DE9A7}" srcId="{7B2D917F-634E-4778-B6A3-6785A3E13A80}" destId="{38FCC914-6A92-45F6-A5CF-BF135E823BD1}" srcOrd="0" destOrd="0" parTransId="{756DE38B-FB45-4A34-AB95-BB78054ED892}" sibTransId="{6987FF8C-C659-4090-BA4E-01EA98AA0D35}"/>
    <dgm:cxn modelId="{B9E02C6F-8C3E-4F48-8FBC-50B7B07ADAF8}" srcId="{7B2D917F-634E-4778-B6A3-6785A3E13A80}" destId="{72BFFB01-5F3E-43AC-834A-3D23C61CA867}" srcOrd="3" destOrd="0" parTransId="{174EA5CF-DD9B-4743-9CE3-86AF1F1C8598}" sibTransId="{E379D985-72E4-41C9-9659-473B8789D1FC}"/>
    <dgm:cxn modelId="{E143A870-BCD1-44D5-8888-E13CB66AFFD2}" type="presOf" srcId="{7B2D917F-634E-4778-B6A3-6785A3E13A80}" destId="{EA6A13E2-8A1B-4D16-847C-0C8F5F99A090}" srcOrd="0" destOrd="0" presId="urn:microsoft.com/office/officeart/2018/2/layout/IconVerticalSolidList"/>
    <dgm:cxn modelId="{E4063AB8-497D-4DAD-863D-1670669FD48A}" type="presOf" srcId="{88278B8C-4A09-4324-9D36-5D537EB87673}" destId="{4216C105-E242-489F-9F7B-DA2BCF076960}" srcOrd="0" destOrd="0" presId="urn:microsoft.com/office/officeart/2018/2/layout/IconVerticalSolidList"/>
    <dgm:cxn modelId="{0302D6C2-46F5-4C2B-9E84-B488CFDFB011}" srcId="{7B2D917F-634E-4778-B6A3-6785A3E13A80}" destId="{E1C804F6-77B0-42C5-8672-6446DD537AB6}" srcOrd="2" destOrd="0" parTransId="{DC77077A-0610-42A3-A6DC-A3405944B230}" sibTransId="{7545200C-456D-4657-930B-38C5DCEC6B2A}"/>
    <dgm:cxn modelId="{2925C0D9-DB5C-453E-BFB5-EA97686BFFF8}" srcId="{7B2D917F-634E-4778-B6A3-6785A3E13A80}" destId="{88278B8C-4A09-4324-9D36-5D537EB87673}" srcOrd="1" destOrd="0" parTransId="{BA27ADA5-8CB3-4B16-A2F1-8D75D3C5A548}" sibTransId="{D2675871-EBAE-4155-AD08-97566A0C99FC}"/>
    <dgm:cxn modelId="{1A8189F5-5920-4839-AE1B-E288E80D939F}" type="presOf" srcId="{E1C804F6-77B0-42C5-8672-6446DD537AB6}" destId="{F0F7CDF2-1BC0-4367-90A5-D7FA922AEE37}" srcOrd="0" destOrd="0" presId="urn:microsoft.com/office/officeart/2018/2/layout/IconVerticalSolidList"/>
    <dgm:cxn modelId="{7110CA15-DD87-4E23-A202-98925B24D180}" type="presParOf" srcId="{EA6A13E2-8A1B-4D16-847C-0C8F5F99A090}" destId="{3E9AAD22-7286-4E6E-BFEC-5E4A65F4EAA7}" srcOrd="0" destOrd="0" presId="urn:microsoft.com/office/officeart/2018/2/layout/IconVerticalSolidList"/>
    <dgm:cxn modelId="{7FD4E306-E34E-4F22-A336-BB7DA388604F}" type="presParOf" srcId="{3E9AAD22-7286-4E6E-BFEC-5E4A65F4EAA7}" destId="{95C46B42-B540-4447-AA4D-3C9093B035F2}" srcOrd="0" destOrd="0" presId="urn:microsoft.com/office/officeart/2018/2/layout/IconVerticalSolidList"/>
    <dgm:cxn modelId="{4139EA9F-8162-47A8-9BC1-EB26AB167B14}" type="presParOf" srcId="{3E9AAD22-7286-4E6E-BFEC-5E4A65F4EAA7}" destId="{4CCAB6C4-86B9-4596-A6BD-249A199A1A2A}" srcOrd="1" destOrd="0" presId="urn:microsoft.com/office/officeart/2018/2/layout/IconVerticalSolidList"/>
    <dgm:cxn modelId="{CB66D7BF-E0B9-4223-98B4-C3E28D81E948}" type="presParOf" srcId="{3E9AAD22-7286-4E6E-BFEC-5E4A65F4EAA7}" destId="{0D1C71BA-202D-4075-B258-697CDF64D23E}" srcOrd="2" destOrd="0" presId="urn:microsoft.com/office/officeart/2018/2/layout/IconVerticalSolidList"/>
    <dgm:cxn modelId="{873611A3-484D-4C69-A532-98603451A783}" type="presParOf" srcId="{3E9AAD22-7286-4E6E-BFEC-5E4A65F4EAA7}" destId="{CF80273B-A9EE-4697-BFF8-A8E7772C33E6}" srcOrd="3" destOrd="0" presId="urn:microsoft.com/office/officeart/2018/2/layout/IconVerticalSolidList"/>
    <dgm:cxn modelId="{F4C02298-2EFF-48A5-B4CC-307DC32BDC7C}" type="presParOf" srcId="{EA6A13E2-8A1B-4D16-847C-0C8F5F99A090}" destId="{9A71F1FB-238E-498B-8C25-BE09B7F64093}" srcOrd="1" destOrd="0" presId="urn:microsoft.com/office/officeart/2018/2/layout/IconVerticalSolidList"/>
    <dgm:cxn modelId="{CF2A75EA-6E58-41EB-AABC-CEFD05830FA2}" type="presParOf" srcId="{EA6A13E2-8A1B-4D16-847C-0C8F5F99A090}" destId="{E0132EC5-2D06-45D6-98B4-CF30B25BE15B}" srcOrd="2" destOrd="0" presId="urn:microsoft.com/office/officeart/2018/2/layout/IconVerticalSolidList"/>
    <dgm:cxn modelId="{F44C85AF-45CA-4A86-A9FA-232F00C8C6B6}" type="presParOf" srcId="{E0132EC5-2D06-45D6-98B4-CF30B25BE15B}" destId="{3AD6DB0F-561E-4666-AF5C-862C50AABBBB}" srcOrd="0" destOrd="0" presId="urn:microsoft.com/office/officeart/2018/2/layout/IconVerticalSolidList"/>
    <dgm:cxn modelId="{0A63B517-6121-4F94-89F7-FD1186CADAC9}" type="presParOf" srcId="{E0132EC5-2D06-45D6-98B4-CF30B25BE15B}" destId="{9DD3E927-3CE0-471C-ADD9-4A1874C9DC22}" srcOrd="1" destOrd="0" presId="urn:microsoft.com/office/officeart/2018/2/layout/IconVerticalSolidList"/>
    <dgm:cxn modelId="{CEE073EB-7B6D-4D30-82D1-9864D790804C}" type="presParOf" srcId="{E0132EC5-2D06-45D6-98B4-CF30B25BE15B}" destId="{D0C3CE7A-D0A8-4356-9DA8-181FB5221E59}" srcOrd="2" destOrd="0" presId="urn:microsoft.com/office/officeart/2018/2/layout/IconVerticalSolidList"/>
    <dgm:cxn modelId="{4C13399E-DAA6-4253-9C13-C32F2A7099CE}" type="presParOf" srcId="{E0132EC5-2D06-45D6-98B4-CF30B25BE15B}" destId="{4216C105-E242-489F-9F7B-DA2BCF076960}" srcOrd="3" destOrd="0" presId="urn:microsoft.com/office/officeart/2018/2/layout/IconVerticalSolidList"/>
    <dgm:cxn modelId="{75640068-E8DF-46F8-B09B-C9CC1824ED0A}" type="presParOf" srcId="{EA6A13E2-8A1B-4D16-847C-0C8F5F99A090}" destId="{CEC590C2-368E-464D-BD8F-AA020A62E68C}" srcOrd="3" destOrd="0" presId="urn:microsoft.com/office/officeart/2018/2/layout/IconVerticalSolidList"/>
    <dgm:cxn modelId="{3EF5B369-2808-4997-85D3-9091BB510D9C}" type="presParOf" srcId="{EA6A13E2-8A1B-4D16-847C-0C8F5F99A090}" destId="{17D4E237-AB11-4B45-92B9-EB8F3CCF7799}" srcOrd="4" destOrd="0" presId="urn:microsoft.com/office/officeart/2018/2/layout/IconVerticalSolidList"/>
    <dgm:cxn modelId="{8042CB60-75C8-4A19-86DA-4FAECF0A79E1}" type="presParOf" srcId="{17D4E237-AB11-4B45-92B9-EB8F3CCF7799}" destId="{42663839-1288-4923-AFFC-8058E1D09AD5}" srcOrd="0" destOrd="0" presId="urn:microsoft.com/office/officeart/2018/2/layout/IconVerticalSolidList"/>
    <dgm:cxn modelId="{446AE12D-B04B-43A1-B18A-0E18CE11F210}" type="presParOf" srcId="{17D4E237-AB11-4B45-92B9-EB8F3CCF7799}" destId="{C984E37B-D009-4EFD-A55C-6AD6CD4BAAE5}" srcOrd="1" destOrd="0" presId="urn:microsoft.com/office/officeart/2018/2/layout/IconVerticalSolidList"/>
    <dgm:cxn modelId="{232852F7-E4AF-4CEC-B167-E1907E2E441E}" type="presParOf" srcId="{17D4E237-AB11-4B45-92B9-EB8F3CCF7799}" destId="{EDDCFEA4-93C5-4563-B0F9-A71928A44634}" srcOrd="2" destOrd="0" presId="urn:microsoft.com/office/officeart/2018/2/layout/IconVerticalSolidList"/>
    <dgm:cxn modelId="{54E8B44A-2B8D-49BE-BE2D-0D3DB371BA9B}" type="presParOf" srcId="{17D4E237-AB11-4B45-92B9-EB8F3CCF7799}" destId="{F0F7CDF2-1BC0-4367-90A5-D7FA922AEE37}" srcOrd="3" destOrd="0" presId="urn:microsoft.com/office/officeart/2018/2/layout/IconVerticalSolidList"/>
    <dgm:cxn modelId="{E7197E91-1107-466A-A500-18EC512A6A58}" type="presParOf" srcId="{EA6A13E2-8A1B-4D16-847C-0C8F5F99A090}" destId="{42D094D5-595A-414D-8713-77ACE28B10BB}" srcOrd="5" destOrd="0" presId="urn:microsoft.com/office/officeart/2018/2/layout/IconVerticalSolidList"/>
    <dgm:cxn modelId="{94BACCF7-9CAA-4A5A-892D-9D95D27061AF}" type="presParOf" srcId="{EA6A13E2-8A1B-4D16-847C-0C8F5F99A090}" destId="{46989257-4BDC-450E-A3F2-4E46A8065053}" srcOrd="6" destOrd="0" presId="urn:microsoft.com/office/officeart/2018/2/layout/IconVerticalSolidList"/>
    <dgm:cxn modelId="{3B26F713-C85F-4E86-B583-93EE87B5721A}" type="presParOf" srcId="{46989257-4BDC-450E-A3F2-4E46A8065053}" destId="{D044C95A-A5F2-4F54-8F89-E2E5E2DEF68A}" srcOrd="0" destOrd="0" presId="urn:microsoft.com/office/officeart/2018/2/layout/IconVerticalSolidList"/>
    <dgm:cxn modelId="{A9547E38-3DF3-4B62-823A-A264A61C12B1}" type="presParOf" srcId="{46989257-4BDC-450E-A3F2-4E46A8065053}" destId="{0E9324DD-7399-4591-B53B-F707606D79FB}" srcOrd="1" destOrd="0" presId="urn:microsoft.com/office/officeart/2018/2/layout/IconVerticalSolidList"/>
    <dgm:cxn modelId="{5A8A2484-C77F-49F6-8610-C6856CC23D61}" type="presParOf" srcId="{46989257-4BDC-450E-A3F2-4E46A8065053}" destId="{FB156573-191E-4AAA-BB8E-14367E7D7F05}" srcOrd="2" destOrd="0" presId="urn:microsoft.com/office/officeart/2018/2/layout/IconVerticalSolidList"/>
    <dgm:cxn modelId="{F4628AED-30DA-4A9D-907B-95AA7F3C417C}" type="presParOf" srcId="{46989257-4BDC-450E-A3F2-4E46A8065053}" destId="{0F5E42B6-2C88-4568-BD47-AA99A6232C0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E4C7D8-805A-4BAD-8BAC-2F00A6277C7C}" type="doc">
      <dgm:prSet loTypeId="urn:microsoft.com/office/officeart/2018/5/layout/IconLeafLabel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F27B47A0-CB09-494A-B6B0-0A83407CD7FF}">
      <dgm:prSet custT="1"/>
      <dgm:spPr/>
      <dgm:t>
        <a:bodyPr/>
        <a:lstStyle/>
        <a:p>
          <a:pPr>
            <a:lnSpc>
              <a:spcPct val="100000"/>
            </a:lnSpc>
            <a:defRPr cap="all"/>
          </a:pPr>
          <a:r>
            <a:rPr lang="en-GB" sz="1200" dirty="0"/>
            <a:t>Talking about self-harm can be hard and it can make you feel frustrated, helpless, angry and sad.</a:t>
          </a:r>
          <a:endParaRPr lang="en-US" sz="1200" dirty="0"/>
        </a:p>
      </dgm:t>
    </dgm:pt>
    <dgm:pt modelId="{0ED37307-5698-4AD8-A103-792248F711B3}" type="parTrans" cxnId="{9C951ACC-DD01-4A4C-8E27-EA4A619C927A}">
      <dgm:prSet/>
      <dgm:spPr/>
      <dgm:t>
        <a:bodyPr/>
        <a:lstStyle/>
        <a:p>
          <a:endParaRPr lang="en-US"/>
        </a:p>
      </dgm:t>
    </dgm:pt>
    <dgm:pt modelId="{F6A1959F-6AE8-4EA9-924F-EE62A2B38C8C}" type="sibTrans" cxnId="{9C951ACC-DD01-4A4C-8E27-EA4A619C927A}">
      <dgm:prSet/>
      <dgm:spPr/>
      <dgm:t>
        <a:bodyPr/>
        <a:lstStyle/>
        <a:p>
          <a:pPr>
            <a:lnSpc>
              <a:spcPct val="100000"/>
            </a:lnSpc>
          </a:pPr>
          <a:endParaRPr lang="en-US"/>
        </a:p>
      </dgm:t>
    </dgm:pt>
    <dgm:pt modelId="{924271FD-0A36-4087-92E6-6C8E127B6003}">
      <dgm:prSet custT="1"/>
      <dgm:spPr/>
      <dgm:t>
        <a:bodyPr/>
        <a:lstStyle/>
        <a:p>
          <a:pPr>
            <a:lnSpc>
              <a:spcPct val="100000"/>
            </a:lnSpc>
            <a:defRPr cap="all"/>
          </a:pPr>
          <a:r>
            <a:rPr lang="en-GB" sz="1200" dirty="0"/>
            <a:t>Take care of yourself</a:t>
          </a:r>
          <a:endParaRPr lang="en-US" sz="1200" dirty="0"/>
        </a:p>
      </dgm:t>
    </dgm:pt>
    <dgm:pt modelId="{3B85CF1A-87B8-486A-8CB2-2DEE96CFECD0}" type="parTrans" cxnId="{D8F146CD-6CF6-4F26-B3B6-AA8EFC8D501F}">
      <dgm:prSet/>
      <dgm:spPr/>
      <dgm:t>
        <a:bodyPr/>
        <a:lstStyle/>
        <a:p>
          <a:endParaRPr lang="en-US"/>
        </a:p>
      </dgm:t>
    </dgm:pt>
    <dgm:pt modelId="{9F4DD779-C053-40D5-AF34-C05A7516F855}" type="sibTrans" cxnId="{D8F146CD-6CF6-4F26-B3B6-AA8EFC8D501F}">
      <dgm:prSet/>
      <dgm:spPr/>
      <dgm:t>
        <a:bodyPr/>
        <a:lstStyle/>
        <a:p>
          <a:pPr>
            <a:lnSpc>
              <a:spcPct val="100000"/>
            </a:lnSpc>
          </a:pPr>
          <a:endParaRPr lang="en-US"/>
        </a:p>
      </dgm:t>
    </dgm:pt>
    <dgm:pt modelId="{9B015146-584B-450C-880D-7196218C2E9C}">
      <dgm:prSet/>
      <dgm:spPr/>
      <dgm:t>
        <a:bodyPr/>
        <a:lstStyle/>
        <a:p>
          <a:pPr>
            <a:lnSpc>
              <a:spcPct val="100000"/>
            </a:lnSpc>
            <a:defRPr cap="all"/>
          </a:pPr>
          <a:r>
            <a:rPr lang="en-GB" dirty="0"/>
            <a:t>Let them lead</a:t>
          </a:r>
          <a:endParaRPr lang="en-US" dirty="0"/>
        </a:p>
      </dgm:t>
    </dgm:pt>
    <dgm:pt modelId="{B347B6A9-8B2F-4E19-9DBC-799981516455}" type="parTrans" cxnId="{7781E6F8-CF7E-456D-AD7C-4A86A528A64C}">
      <dgm:prSet/>
      <dgm:spPr/>
      <dgm:t>
        <a:bodyPr/>
        <a:lstStyle/>
        <a:p>
          <a:endParaRPr lang="en-US"/>
        </a:p>
      </dgm:t>
    </dgm:pt>
    <dgm:pt modelId="{C81AA25D-9BB2-4164-88B2-265A69B4B508}" type="sibTrans" cxnId="{7781E6F8-CF7E-456D-AD7C-4A86A528A64C}">
      <dgm:prSet/>
      <dgm:spPr/>
      <dgm:t>
        <a:bodyPr/>
        <a:lstStyle/>
        <a:p>
          <a:pPr>
            <a:lnSpc>
              <a:spcPct val="100000"/>
            </a:lnSpc>
          </a:pPr>
          <a:endParaRPr lang="en-US"/>
        </a:p>
      </dgm:t>
    </dgm:pt>
    <dgm:pt modelId="{F7DC8E9A-618B-4A05-83A0-1D348607D10F}">
      <dgm:prSet/>
      <dgm:spPr/>
      <dgm:t>
        <a:bodyPr/>
        <a:lstStyle/>
        <a:p>
          <a:pPr>
            <a:lnSpc>
              <a:spcPct val="100000"/>
            </a:lnSpc>
            <a:defRPr cap="all"/>
          </a:pPr>
          <a:r>
            <a:rPr lang="en-GB" dirty="0"/>
            <a:t>Don’t take things personally</a:t>
          </a:r>
          <a:endParaRPr lang="en-US" dirty="0"/>
        </a:p>
      </dgm:t>
    </dgm:pt>
    <dgm:pt modelId="{7EC494AB-9414-493F-A454-6A671828B249}" type="parTrans" cxnId="{A2D9BD95-ED68-430F-A402-3CB3561F658F}">
      <dgm:prSet/>
      <dgm:spPr/>
      <dgm:t>
        <a:bodyPr/>
        <a:lstStyle/>
        <a:p>
          <a:endParaRPr lang="en-US"/>
        </a:p>
      </dgm:t>
    </dgm:pt>
    <dgm:pt modelId="{AC4AC1E2-C5B7-4615-AD8E-EE72FEE5DF8C}" type="sibTrans" cxnId="{A2D9BD95-ED68-430F-A402-3CB3561F658F}">
      <dgm:prSet/>
      <dgm:spPr/>
      <dgm:t>
        <a:bodyPr/>
        <a:lstStyle/>
        <a:p>
          <a:pPr>
            <a:lnSpc>
              <a:spcPct val="100000"/>
            </a:lnSpc>
          </a:pPr>
          <a:endParaRPr lang="en-US"/>
        </a:p>
      </dgm:t>
    </dgm:pt>
    <dgm:pt modelId="{B07ADF9E-4C51-43B8-8E95-6C261AEDFD81}">
      <dgm:prSet/>
      <dgm:spPr/>
      <dgm:t>
        <a:bodyPr/>
        <a:lstStyle/>
        <a:p>
          <a:pPr>
            <a:lnSpc>
              <a:spcPct val="100000"/>
            </a:lnSpc>
            <a:defRPr cap="all"/>
          </a:pPr>
          <a:r>
            <a:rPr lang="en-GB" dirty="0"/>
            <a:t>Be realistic</a:t>
          </a:r>
          <a:endParaRPr lang="en-US" dirty="0"/>
        </a:p>
      </dgm:t>
    </dgm:pt>
    <dgm:pt modelId="{DB3819E2-93A8-4A66-8390-F067979615B4}" type="parTrans" cxnId="{59EB770C-D3A5-4019-926B-AF030FC137D3}">
      <dgm:prSet/>
      <dgm:spPr/>
      <dgm:t>
        <a:bodyPr/>
        <a:lstStyle/>
        <a:p>
          <a:endParaRPr lang="en-US"/>
        </a:p>
      </dgm:t>
    </dgm:pt>
    <dgm:pt modelId="{BCE536C7-B414-4999-B8E0-988237FA3201}" type="sibTrans" cxnId="{59EB770C-D3A5-4019-926B-AF030FC137D3}">
      <dgm:prSet/>
      <dgm:spPr/>
      <dgm:t>
        <a:bodyPr/>
        <a:lstStyle/>
        <a:p>
          <a:pPr>
            <a:lnSpc>
              <a:spcPct val="100000"/>
            </a:lnSpc>
          </a:pPr>
          <a:endParaRPr lang="en-US"/>
        </a:p>
      </dgm:t>
    </dgm:pt>
    <dgm:pt modelId="{7AF2ED01-5A56-4AF7-BD37-C6C3ED096157}">
      <dgm:prSet/>
      <dgm:spPr/>
      <dgm:t>
        <a:bodyPr/>
        <a:lstStyle/>
        <a:p>
          <a:pPr>
            <a:lnSpc>
              <a:spcPct val="100000"/>
            </a:lnSpc>
            <a:defRPr cap="all"/>
          </a:pPr>
          <a:r>
            <a:rPr lang="en-GB" dirty="0"/>
            <a:t>Be patient</a:t>
          </a:r>
          <a:endParaRPr lang="en-US" dirty="0"/>
        </a:p>
      </dgm:t>
    </dgm:pt>
    <dgm:pt modelId="{8D116A0D-CB02-45ED-8CF0-AD8B820A53C1}" type="parTrans" cxnId="{493FBFC5-E861-478A-BF51-F223F87E3BC7}">
      <dgm:prSet/>
      <dgm:spPr/>
      <dgm:t>
        <a:bodyPr/>
        <a:lstStyle/>
        <a:p>
          <a:endParaRPr lang="en-US"/>
        </a:p>
      </dgm:t>
    </dgm:pt>
    <dgm:pt modelId="{32184429-A5CF-4285-9D3F-615DF57A3DC2}" type="sibTrans" cxnId="{493FBFC5-E861-478A-BF51-F223F87E3BC7}">
      <dgm:prSet/>
      <dgm:spPr/>
      <dgm:t>
        <a:bodyPr/>
        <a:lstStyle/>
        <a:p>
          <a:pPr>
            <a:lnSpc>
              <a:spcPct val="100000"/>
            </a:lnSpc>
          </a:pPr>
          <a:endParaRPr lang="en-US"/>
        </a:p>
      </dgm:t>
    </dgm:pt>
    <dgm:pt modelId="{A0BE5A71-EE26-421A-9501-3C6898D8A2CC}">
      <dgm:prSet/>
      <dgm:spPr/>
      <dgm:t>
        <a:bodyPr/>
        <a:lstStyle/>
        <a:p>
          <a:pPr>
            <a:lnSpc>
              <a:spcPct val="100000"/>
            </a:lnSpc>
            <a:defRPr cap="all"/>
          </a:pPr>
          <a:r>
            <a:rPr lang="en-GB" dirty="0"/>
            <a:t>Stay calm</a:t>
          </a:r>
          <a:endParaRPr lang="en-US" dirty="0"/>
        </a:p>
      </dgm:t>
    </dgm:pt>
    <dgm:pt modelId="{2F12B034-C64E-41AC-8CF0-C58F8D3188EA}" type="parTrans" cxnId="{586F9242-92CC-4E31-B44A-C6B8E266CEA6}">
      <dgm:prSet/>
      <dgm:spPr/>
      <dgm:t>
        <a:bodyPr/>
        <a:lstStyle/>
        <a:p>
          <a:endParaRPr lang="en-US"/>
        </a:p>
      </dgm:t>
    </dgm:pt>
    <dgm:pt modelId="{405A836A-6CAA-46E8-94C5-811955AEBC88}" type="sibTrans" cxnId="{586F9242-92CC-4E31-B44A-C6B8E266CEA6}">
      <dgm:prSet/>
      <dgm:spPr/>
      <dgm:t>
        <a:bodyPr/>
        <a:lstStyle/>
        <a:p>
          <a:pPr>
            <a:lnSpc>
              <a:spcPct val="100000"/>
            </a:lnSpc>
          </a:pPr>
          <a:endParaRPr lang="en-US"/>
        </a:p>
      </dgm:t>
    </dgm:pt>
    <dgm:pt modelId="{C93F09E0-A347-4CAB-98CA-168F04789F17}">
      <dgm:prSet/>
      <dgm:spPr/>
      <dgm:t>
        <a:bodyPr/>
        <a:lstStyle/>
        <a:p>
          <a:pPr>
            <a:lnSpc>
              <a:spcPct val="100000"/>
            </a:lnSpc>
            <a:defRPr cap="all"/>
          </a:pPr>
          <a:r>
            <a:rPr lang="en-GB" dirty="0"/>
            <a:t>This is the first step on their journey to recovery</a:t>
          </a:r>
          <a:endParaRPr lang="en-US" dirty="0"/>
        </a:p>
      </dgm:t>
    </dgm:pt>
    <dgm:pt modelId="{D2B96DED-1F59-4FE3-9187-87B442ED09C5}" type="parTrans" cxnId="{BE7D3EA9-AB18-4912-9185-CFA6797805E6}">
      <dgm:prSet/>
      <dgm:spPr/>
      <dgm:t>
        <a:bodyPr/>
        <a:lstStyle/>
        <a:p>
          <a:endParaRPr lang="en-US"/>
        </a:p>
      </dgm:t>
    </dgm:pt>
    <dgm:pt modelId="{3A6D66B7-DD4A-4D13-8775-7862E7BD61EE}" type="sibTrans" cxnId="{BE7D3EA9-AB18-4912-9185-CFA6797805E6}">
      <dgm:prSet/>
      <dgm:spPr/>
      <dgm:t>
        <a:bodyPr/>
        <a:lstStyle/>
        <a:p>
          <a:endParaRPr lang="en-US"/>
        </a:p>
      </dgm:t>
    </dgm:pt>
    <dgm:pt modelId="{6F901261-F703-424C-AA49-CC59B0AB3175}" type="pres">
      <dgm:prSet presAssocID="{74E4C7D8-805A-4BAD-8BAC-2F00A6277C7C}" presName="root" presStyleCnt="0">
        <dgm:presLayoutVars>
          <dgm:dir/>
          <dgm:resizeHandles val="exact"/>
        </dgm:presLayoutVars>
      </dgm:prSet>
      <dgm:spPr/>
    </dgm:pt>
    <dgm:pt modelId="{3A97F079-896C-4414-8D89-43403DD30F8F}" type="pres">
      <dgm:prSet presAssocID="{F27B47A0-CB09-494A-B6B0-0A83407CD7FF}" presName="compNode" presStyleCnt="0"/>
      <dgm:spPr/>
    </dgm:pt>
    <dgm:pt modelId="{DCC5E05A-96F5-4C89-80C5-71C4139A4457}" type="pres">
      <dgm:prSet presAssocID="{F27B47A0-CB09-494A-B6B0-0A83407CD7FF}" presName="iconBgRect" presStyleLbl="bgShp" presStyleIdx="0" presStyleCnt="8"/>
      <dgm:spPr>
        <a:prstGeom prst="round2DiagRect">
          <a:avLst>
            <a:gd name="adj1" fmla="val 29727"/>
            <a:gd name="adj2" fmla="val 0"/>
          </a:avLst>
        </a:prstGeom>
      </dgm:spPr>
    </dgm:pt>
    <dgm:pt modelId="{5F62686C-EACF-4DEE-B052-B54D293E757B}" type="pres">
      <dgm:prSet presAssocID="{F27B47A0-CB09-494A-B6B0-0A83407CD7FF}" presName="iconRect" presStyleLbl="node1" presStyleIdx="0" presStyleCnt="8"/>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ngry Face with No Fill"/>
        </a:ext>
      </dgm:extLst>
    </dgm:pt>
    <dgm:pt modelId="{FC42044A-4440-442D-AF32-1B8D71CA8122}" type="pres">
      <dgm:prSet presAssocID="{F27B47A0-CB09-494A-B6B0-0A83407CD7FF}" presName="spaceRect" presStyleCnt="0"/>
      <dgm:spPr/>
    </dgm:pt>
    <dgm:pt modelId="{9ACA0E08-25FC-4A9D-8B98-A435BDEBB3E1}" type="pres">
      <dgm:prSet presAssocID="{F27B47A0-CB09-494A-B6B0-0A83407CD7FF}" presName="textRect" presStyleLbl="revTx" presStyleIdx="0" presStyleCnt="8" custScaleY="152550">
        <dgm:presLayoutVars>
          <dgm:chMax val="1"/>
          <dgm:chPref val="1"/>
        </dgm:presLayoutVars>
      </dgm:prSet>
      <dgm:spPr/>
    </dgm:pt>
    <dgm:pt modelId="{03248479-EAC3-474D-861B-0B1BCC808DFC}" type="pres">
      <dgm:prSet presAssocID="{F6A1959F-6AE8-4EA9-924F-EE62A2B38C8C}" presName="sibTrans" presStyleCnt="0"/>
      <dgm:spPr/>
    </dgm:pt>
    <dgm:pt modelId="{C4798344-76A7-4051-93A5-206991FC4331}" type="pres">
      <dgm:prSet presAssocID="{924271FD-0A36-4087-92E6-6C8E127B6003}" presName="compNode" presStyleCnt="0"/>
      <dgm:spPr/>
    </dgm:pt>
    <dgm:pt modelId="{9615A3E7-6D78-4DCD-A2B0-72433F04372D}" type="pres">
      <dgm:prSet presAssocID="{924271FD-0A36-4087-92E6-6C8E127B6003}" presName="iconBgRect" presStyleLbl="bgShp" presStyleIdx="1" presStyleCnt="8"/>
      <dgm:spPr>
        <a:prstGeom prst="round2DiagRect">
          <a:avLst>
            <a:gd name="adj1" fmla="val 29727"/>
            <a:gd name="adj2" fmla="val 0"/>
          </a:avLst>
        </a:prstGeom>
      </dgm:spPr>
    </dgm:pt>
    <dgm:pt modelId="{1A103A6D-969E-4487-8893-7F1EBEBFE5BC}" type="pres">
      <dgm:prSet presAssocID="{924271FD-0A36-4087-92E6-6C8E127B6003}" presName="iconRect" presStyleLbl="node1" presStyleIdx="1" presStyleCnt="8"/>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ove Letter"/>
        </a:ext>
      </dgm:extLst>
    </dgm:pt>
    <dgm:pt modelId="{39CB4978-C540-4AC5-9659-62DBF096DCB5}" type="pres">
      <dgm:prSet presAssocID="{924271FD-0A36-4087-92E6-6C8E127B6003}" presName="spaceRect" presStyleCnt="0"/>
      <dgm:spPr/>
    </dgm:pt>
    <dgm:pt modelId="{3FE06F90-064E-461F-9A6E-43A652F60098}" type="pres">
      <dgm:prSet presAssocID="{924271FD-0A36-4087-92E6-6C8E127B6003}" presName="textRect" presStyleLbl="revTx" presStyleIdx="1" presStyleCnt="8" custScaleY="146882">
        <dgm:presLayoutVars>
          <dgm:chMax val="1"/>
          <dgm:chPref val="1"/>
        </dgm:presLayoutVars>
      </dgm:prSet>
      <dgm:spPr/>
    </dgm:pt>
    <dgm:pt modelId="{9FBFBC8A-384A-4487-9420-7782322519C4}" type="pres">
      <dgm:prSet presAssocID="{9F4DD779-C053-40D5-AF34-C05A7516F855}" presName="sibTrans" presStyleCnt="0"/>
      <dgm:spPr/>
    </dgm:pt>
    <dgm:pt modelId="{542889B6-B587-43A9-8CBC-30CDB7D3E2BF}" type="pres">
      <dgm:prSet presAssocID="{9B015146-584B-450C-880D-7196218C2E9C}" presName="compNode" presStyleCnt="0"/>
      <dgm:spPr/>
    </dgm:pt>
    <dgm:pt modelId="{3FEAF1ED-8359-48D7-90F5-BAD6FC085090}" type="pres">
      <dgm:prSet presAssocID="{9B015146-584B-450C-880D-7196218C2E9C}" presName="iconBgRect" presStyleLbl="bgShp" presStyleIdx="2" presStyleCnt="8"/>
      <dgm:spPr>
        <a:prstGeom prst="round2DiagRect">
          <a:avLst>
            <a:gd name="adj1" fmla="val 29727"/>
            <a:gd name="adj2" fmla="val 0"/>
          </a:avLst>
        </a:prstGeom>
      </dgm:spPr>
    </dgm:pt>
    <dgm:pt modelId="{B9CA7ECF-5271-4FD3-BFE7-4C782928BD27}" type="pres">
      <dgm:prSet presAssocID="{9B015146-584B-450C-880D-7196218C2E9C}" presName="iconRect" presStyleLbl="node1" presStyleIdx="2" presStyleCnt="8"/>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7A03326B-4368-4383-B5A7-D12A50111251}" type="pres">
      <dgm:prSet presAssocID="{9B015146-584B-450C-880D-7196218C2E9C}" presName="spaceRect" presStyleCnt="0"/>
      <dgm:spPr/>
    </dgm:pt>
    <dgm:pt modelId="{4ED13581-B208-4933-9FDD-49028FC10C94}" type="pres">
      <dgm:prSet presAssocID="{9B015146-584B-450C-880D-7196218C2E9C}" presName="textRect" presStyleLbl="revTx" presStyleIdx="2" presStyleCnt="8" custScaleY="142251">
        <dgm:presLayoutVars>
          <dgm:chMax val="1"/>
          <dgm:chPref val="1"/>
        </dgm:presLayoutVars>
      </dgm:prSet>
      <dgm:spPr/>
    </dgm:pt>
    <dgm:pt modelId="{159F6225-4C8B-486F-A924-806158EA6DFD}" type="pres">
      <dgm:prSet presAssocID="{C81AA25D-9BB2-4164-88B2-265A69B4B508}" presName="sibTrans" presStyleCnt="0"/>
      <dgm:spPr/>
    </dgm:pt>
    <dgm:pt modelId="{A23225FD-7A55-4940-931F-FF2FD9EFDF99}" type="pres">
      <dgm:prSet presAssocID="{F7DC8E9A-618B-4A05-83A0-1D348607D10F}" presName="compNode" presStyleCnt="0"/>
      <dgm:spPr/>
    </dgm:pt>
    <dgm:pt modelId="{612A3E47-9B8E-4AB8-8B79-1FF83A00BF68}" type="pres">
      <dgm:prSet presAssocID="{F7DC8E9A-618B-4A05-83A0-1D348607D10F}" presName="iconBgRect" presStyleLbl="bgShp" presStyleIdx="3" presStyleCnt="8"/>
      <dgm:spPr>
        <a:prstGeom prst="round2DiagRect">
          <a:avLst>
            <a:gd name="adj1" fmla="val 29727"/>
            <a:gd name="adj2" fmla="val 0"/>
          </a:avLst>
        </a:prstGeom>
      </dgm:spPr>
    </dgm:pt>
    <dgm:pt modelId="{70A8BCC7-A31F-46AA-8643-3E6190A1DB6D}" type="pres">
      <dgm:prSet presAssocID="{F7DC8E9A-618B-4A05-83A0-1D348607D10F}" presName="iconRect" presStyleLbl="node1" presStyleIdx="3" presStyleCnt="8"/>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humbs Up Sign"/>
        </a:ext>
      </dgm:extLst>
    </dgm:pt>
    <dgm:pt modelId="{BC086A88-1D6B-4D21-8F34-D0B3C1D02CC3}" type="pres">
      <dgm:prSet presAssocID="{F7DC8E9A-618B-4A05-83A0-1D348607D10F}" presName="spaceRect" presStyleCnt="0"/>
      <dgm:spPr/>
    </dgm:pt>
    <dgm:pt modelId="{D73D013E-5D81-4BA5-BA68-075204C85B11}" type="pres">
      <dgm:prSet presAssocID="{F7DC8E9A-618B-4A05-83A0-1D348607D10F}" presName="textRect" presStyleLbl="revTx" presStyleIdx="3" presStyleCnt="8" custScaleY="172573">
        <dgm:presLayoutVars>
          <dgm:chMax val="1"/>
          <dgm:chPref val="1"/>
        </dgm:presLayoutVars>
      </dgm:prSet>
      <dgm:spPr/>
    </dgm:pt>
    <dgm:pt modelId="{B98B367A-EF71-40A6-A788-441F4AFA555C}" type="pres">
      <dgm:prSet presAssocID="{AC4AC1E2-C5B7-4615-AD8E-EE72FEE5DF8C}" presName="sibTrans" presStyleCnt="0"/>
      <dgm:spPr/>
    </dgm:pt>
    <dgm:pt modelId="{86D52608-813F-4A8E-A46F-030FBC05423B}" type="pres">
      <dgm:prSet presAssocID="{B07ADF9E-4C51-43B8-8E95-6C261AEDFD81}" presName="compNode" presStyleCnt="0"/>
      <dgm:spPr/>
    </dgm:pt>
    <dgm:pt modelId="{83D39E77-3DD3-48A1-96F9-B65E463828DC}" type="pres">
      <dgm:prSet presAssocID="{B07ADF9E-4C51-43B8-8E95-6C261AEDFD81}" presName="iconBgRect" presStyleLbl="bgShp" presStyleIdx="4" presStyleCnt="8"/>
      <dgm:spPr>
        <a:prstGeom prst="round2DiagRect">
          <a:avLst>
            <a:gd name="adj1" fmla="val 29727"/>
            <a:gd name="adj2" fmla="val 0"/>
          </a:avLst>
        </a:prstGeom>
      </dgm:spPr>
    </dgm:pt>
    <dgm:pt modelId="{0D4B73F3-66F6-4F93-B7FB-25C62A6DE8D3}" type="pres">
      <dgm:prSet presAssocID="{B07ADF9E-4C51-43B8-8E95-6C261AEDFD81}" presName="iconRect" presStyleLbl="node1" presStyleIdx="4" presStyleCnt="8"/>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ullseye"/>
        </a:ext>
      </dgm:extLst>
    </dgm:pt>
    <dgm:pt modelId="{08DDC070-7317-4F1C-A1B8-168AB1395652}" type="pres">
      <dgm:prSet presAssocID="{B07ADF9E-4C51-43B8-8E95-6C261AEDFD81}" presName="spaceRect" presStyleCnt="0"/>
      <dgm:spPr/>
    </dgm:pt>
    <dgm:pt modelId="{7F599386-D571-4632-B6FD-83BCF33717D0}" type="pres">
      <dgm:prSet presAssocID="{B07ADF9E-4C51-43B8-8E95-6C261AEDFD81}" presName="textRect" presStyleLbl="revTx" presStyleIdx="4" presStyleCnt="8" custScaleY="160748">
        <dgm:presLayoutVars>
          <dgm:chMax val="1"/>
          <dgm:chPref val="1"/>
        </dgm:presLayoutVars>
      </dgm:prSet>
      <dgm:spPr/>
    </dgm:pt>
    <dgm:pt modelId="{A804E6C8-1D9B-4B68-8129-D26B7884D05E}" type="pres">
      <dgm:prSet presAssocID="{BCE536C7-B414-4999-B8E0-988237FA3201}" presName="sibTrans" presStyleCnt="0"/>
      <dgm:spPr/>
    </dgm:pt>
    <dgm:pt modelId="{22174675-F951-4614-B0AB-4DF00575EA6E}" type="pres">
      <dgm:prSet presAssocID="{7AF2ED01-5A56-4AF7-BD37-C6C3ED096157}" presName="compNode" presStyleCnt="0"/>
      <dgm:spPr/>
    </dgm:pt>
    <dgm:pt modelId="{9ADBDE8F-D9D8-4D27-87BD-7C35884F96B5}" type="pres">
      <dgm:prSet presAssocID="{7AF2ED01-5A56-4AF7-BD37-C6C3ED096157}" presName="iconBgRect" presStyleLbl="bgShp" presStyleIdx="5" presStyleCnt="8"/>
      <dgm:spPr>
        <a:prstGeom prst="round2DiagRect">
          <a:avLst>
            <a:gd name="adj1" fmla="val 29727"/>
            <a:gd name="adj2" fmla="val 0"/>
          </a:avLst>
        </a:prstGeom>
      </dgm:spPr>
    </dgm:pt>
    <dgm:pt modelId="{C6DCFBCD-8A81-4486-BBF7-1A15DACF8C3B}" type="pres">
      <dgm:prSet presAssocID="{7AF2ED01-5A56-4AF7-BD37-C6C3ED096157}" presName="iconRect" presStyleLbl="node1" presStyleIdx="5" presStyleCnt="8"/>
      <dgm:spPr>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tethoscope"/>
        </a:ext>
      </dgm:extLst>
    </dgm:pt>
    <dgm:pt modelId="{2D04C437-CED6-4F9E-92A4-C9AD60A5C8EB}" type="pres">
      <dgm:prSet presAssocID="{7AF2ED01-5A56-4AF7-BD37-C6C3ED096157}" presName="spaceRect" presStyleCnt="0"/>
      <dgm:spPr/>
    </dgm:pt>
    <dgm:pt modelId="{A4BFCA8D-0EED-415D-AF50-F2F804A927D3}" type="pres">
      <dgm:prSet presAssocID="{7AF2ED01-5A56-4AF7-BD37-C6C3ED096157}" presName="textRect" presStyleLbl="revTx" presStyleIdx="5" presStyleCnt="8" custScaleY="151803">
        <dgm:presLayoutVars>
          <dgm:chMax val="1"/>
          <dgm:chPref val="1"/>
        </dgm:presLayoutVars>
      </dgm:prSet>
      <dgm:spPr/>
    </dgm:pt>
    <dgm:pt modelId="{63E813C2-4697-484B-A3B1-D0C2A25D2731}" type="pres">
      <dgm:prSet presAssocID="{32184429-A5CF-4285-9D3F-615DF57A3DC2}" presName="sibTrans" presStyleCnt="0"/>
      <dgm:spPr/>
    </dgm:pt>
    <dgm:pt modelId="{7E4F9AAA-E19A-4C73-AFD6-59651B6CF023}" type="pres">
      <dgm:prSet presAssocID="{A0BE5A71-EE26-421A-9501-3C6898D8A2CC}" presName="compNode" presStyleCnt="0"/>
      <dgm:spPr/>
    </dgm:pt>
    <dgm:pt modelId="{3AE07B74-0B6F-447D-AEC2-9CB909D39934}" type="pres">
      <dgm:prSet presAssocID="{A0BE5A71-EE26-421A-9501-3C6898D8A2CC}" presName="iconBgRect" presStyleLbl="bgShp" presStyleIdx="6" presStyleCnt="8"/>
      <dgm:spPr>
        <a:prstGeom prst="round2DiagRect">
          <a:avLst>
            <a:gd name="adj1" fmla="val 29727"/>
            <a:gd name="adj2" fmla="val 0"/>
          </a:avLst>
        </a:prstGeom>
      </dgm:spPr>
    </dgm:pt>
    <dgm:pt modelId="{4C09872A-B9BD-4337-A6B7-26F81CCDC8CA}" type="pres">
      <dgm:prSet presAssocID="{A0BE5A71-EE26-421A-9501-3C6898D8A2CC}" presName="iconRect" presStyleLbl="node1" presStyleIdx="6" presStyleCnt="8"/>
      <dgm:spPr>
        <a:blipFill>
          <a:blip xmlns:r="http://schemas.openxmlformats.org/officeDocument/2006/relationships"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Sleep"/>
        </a:ext>
      </dgm:extLst>
    </dgm:pt>
    <dgm:pt modelId="{17333199-FD23-4768-9783-5202965EE0C3}" type="pres">
      <dgm:prSet presAssocID="{A0BE5A71-EE26-421A-9501-3C6898D8A2CC}" presName="spaceRect" presStyleCnt="0"/>
      <dgm:spPr/>
    </dgm:pt>
    <dgm:pt modelId="{B61E53C7-4B5D-4038-84A0-502DFB4F1938}" type="pres">
      <dgm:prSet presAssocID="{A0BE5A71-EE26-421A-9501-3C6898D8A2CC}" presName="textRect" presStyleLbl="revTx" presStyleIdx="6" presStyleCnt="8" custScaleY="147706">
        <dgm:presLayoutVars>
          <dgm:chMax val="1"/>
          <dgm:chPref val="1"/>
        </dgm:presLayoutVars>
      </dgm:prSet>
      <dgm:spPr/>
    </dgm:pt>
    <dgm:pt modelId="{C0E47715-5C81-42CB-9B25-FB66F30BBEF5}" type="pres">
      <dgm:prSet presAssocID="{405A836A-6CAA-46E8-94C5-811955AEBC88}" presName="sibTrans" presStyleCnt="0"/>
      <dgm:spPr/>
    </dgm:pt>
    <dgm:pt modelId="{D058BA8F-9BF8-4946-B5BA-9DA21B29CE78}" type="pres">
      <dgm:prSet presAssocID="{C93F09E0-A347-4CAB-98CA-168F04789F17}" presName="compNode" presStyleCnt="0"/>
      <dgm:spPr/>
    </dgm:pt>
    <dgm:pt modelId="{A5E5F383-FE06-41A2-ADDA-F7E3FBB2A0C0}" type="pres">
      <dgm:prSet presAssocID="{C93F09E0-A347-4CAB-98CA-168F04789F17}" presName="iconBgRect" presStyleLbl="bgShp" presStyleIdx="7" presStyleCnt="8"/>
      <dgm:spPr>
        <a:prstGeom prst="round2DiagRect">
          <a:avLst>
            <a:gd name="adj1" fmla="val 29727"/>
            <a:gd name="adj2" fmla="val 0"/>
          </a:avLst>
        </a:prstGeom>
      </dgm:spPr>
    </dgm:pt>
    <dgm:pt modelId="{D1AC986E-DE57-4431-BC92-0D1B3E28F088}" type="pres">
      <dgm:prSet presAssocID="{C93F09E0-A347-4CAB-98CA-168F04789F17}" presName="iconRect" presStyleLbl="node1" presStyleIdx="7" presStyleCnt="8"/>
      <dgm:spPr>
        <a:blipFill>
          <a:blip xmlns:r="http://schemas.openxmlformats.org/officeDocument/2006/relationships"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Right Pointing Backhand Index"/>
        </a:ext>
      </dgm:extLst>
    </dgm:pt>
    <dgm:pt modelId="{5F81D3B2-14DD-450F-8BF4-0995B037801A}" type="pres">
      <dgm:prSet presAssocID="{C93F09E0-A347-4CAB-98CA-168F04789F17}" presName="spaceRect" presStyleCnt="0"/>
      <dgm:spPr/>
    </dgm:pt>
    <dgm:pt modelId="{54001EAD-A056-4CC8-80D6-B99A62D47A6A}" type="pres">
      <dgm:prSet presAssocID="{C93F09E0-A347-4CAB-98CA-168F04789F17}" presName="textRect" presStyleLbl="revTx" presStyleIdx="7" presStyleCnt="8" custScaleY="117804">
        <dgm:presLayoutVars>
          <dgm:chMax val="1"/>
          <dgm:chPref val="1"/>
        </dgm:presLayoutVars>
      </dgm:prSet>
      <dgm:spPr/>
    </dgm:pt>
  </dgm:ptLst>
  <dgm:cxnLst>
    <dgm:cxn modelId="{59EB770C-D3A5-4019-926B-AF030FC137D3}" srcId="{74E4C7D8-805A-4BAD-8BAC-2F00A6277C7C}" destId="{B07ADF9E-4C51-43B8-8E95-6C261AEDFD81}" srcOrd="4" destOrd="0" parTransId="{DB3819E2-93A8-4A66-8390-F067979615B4}" sibTransId="{BCE536C7-B414-4999-B8E0-988237FA3201}"/>
    <dgm:cxn modelId="{43CA1329-5139-48F9-B2FA-9A06596894D2}" type="presOf" srcId="{924271FD-0A36-4087-92E6-6C8E127B6003}" destId="{3FE06F90-064E-461F-9A6E-43A652F60098}" srcOrd="0" destOrd="0" presId="urn:microsoft.com/office/officeart/2018/5/layout/IconLeafLabelList"/>
    <dgm:cxn modelId="{21C40C3E-B199-40B5-8F74-7BE353D562D5}" type="presOf" srcId="{F7DC8E9A-618B-4A05-83A0-1D348607D10F}" destId="{D73D013E-5D81-4BA5-BA68-075204C85B11}" srcOrd="0" destOrd="0" presId="urn:microsoft.com/office/officeart/2018/5/layout/IconLeafLabelList"/>
    <dgm:cxn modelId="{586F9242-92CC-4E31-B44A-C6B8E266CEA6}" srcId="{74E4C7D8-805A-4BAD-8BAC-2F00A6277C7C}" destId="{A0BE5A71-EE26-421A-9501-3C6898D8A2CC}" srcOrd="6" destOrd="0" parTransId="{2F12B034-C64E-41AC-8CF0-C58F8D3188EA}" sibTransId="{405A836A-6CAA-46E8-94C5-811955AEBC88}"/>
    <dgm:cxn modelId="{5D6FF746-F141-4F7A-B008-A731FEA561BF}" type="presOf" srcId="{7AF2ED01-5A56-4AF7-BD37-C6C3ED096157}" destId="{A4BFCA8D-0EED-415D-AF50-F2F804A927D3}" srcOrd="0" destOrd="0" presId="urn:microsoft.com/office/officeart/2018/5/layout/IconLeafLabelList"/>
    <dgm:cxn modelId="{F66F5350-0FC3-4544-A1B0-091CC250E4EA}" type="presOf" srcId="{C93F09E0-A347-4CAB-98CA-168F04789F17}" destId="{54001EAD-A056-4CC8-80D6-B99A62D47A6A}" srcOrd="0" destOrd="0" presId="urn:microsoft.com/office/officeart/2018/5/layout/IconLeafLabelList"/>
    <dgm:cxn modelId="{A2D9BD95-ED68-430F-A402-3CB3561F658F}" srcId="{74E4C7D8-805A-4BAD-8BAC-2F00A6277C7C}" destId="{F7DC8E9A-618B-4A05-83A0-1D348607D10F}" srcOrd="3" destOrd="0" parTransId="{7EC494AB-9414-493F-A454-6A671828B249}" sibTransId="{AC4AC1E2-C5B7-4615-AD8E-EE72FEE5DF8C}"/>
    <dgm:cxn modelId="{14C2FC9B-91E1-4C92-813A-B5843F8D375B}" type="presOf" srcId="{74E4C7D8-805A-4BAD-8BAC-2F00A6277C7C}" destId="{6F901261-F703-424C-AA49-CC59B0AB3175}" srcOrd="0" destOrd="0" presId="urn:microsoft.com/office/officeart/2018/5/layout/IconLeafLabelList"/>
    <dgm:cxn modelId="{DC08119D-54A6-4C75-8604-AA960D56FB65}" type="presOf" srcId="{F27B47A0-CB09-494A-B6B0-0A83407CD7FF}" destId="{9ACA0E08-25FC-4A9D-8B98-A435BDEBB3E1}" srcOrd="0" destOrd="0" presId="urn:microsoft.com/office/officeart/2018/5/layout/IconLeafLabelList"/>
    <dgm:cxn modelId="{DF9A6DA2-86EA-445B-B60D-678C7FB3091B}" type="presOf" srcId="{B07ADF9E-4C51-43B8-8E95-6C261AEDFD81}" destId="{7F599386-D571-4632-B6FD-83BCF33717D0}" srcOrd="0" destOrd="0" presId="urn:microsoft.com/office/officeart/2018/5/layout/IconLeafLabelList"/>
    <dgm:cxn modelId="{BE7D3EA9-AB18-4912-9185-CFA6797805E6}" srcId="{74E4C7D8-805A-4BAD-8BAC-2F00A6277C7C}" destId="{C93F09E0-A347-4CAB-98CA-168F04789F17}" srcOrd="7" destOrd="0" parTransId="{D2B96DED-1F59-4FE3-9187-87B442ED09C5}" sibTransId="{3A6D66B7-DD4A-4D13-8775-7862E7BD61EE}"/>
    <dgm:cxn modelId="{03471AB2-D3F5-4D1C-95FC-2CDDA46361CF}" type="presOf" srcId="{A0BE5A71-EE26-421A-9501-3C6898D8A2CC}" destId="{B61E53C7-4B5D-4038-84A0-502DFB4F1938}" srcOrd="0" destOrd="0" presId="urn:microsoft.com/office/officeart/2018/5/layout/IconLeafLabelList"/>
    <dgm:cxn modelId="{E7EBAFBA-B99D-4C60-A541-08D98FDC7B6D}" type="presOf" srcId="{9B015146-584B-450C-880D-7196218C2E9C}" destId="{4ED13581-B208-4933-9FDD-49028FC10C94}" srcOrd="0" destOrd="0" presId="urn:microsoft.com/office/officeart/2018/5/layout/IconLeafLabelList"/>
    <dgm:cxn modelId="{493FBFC5-E861-478A-BF51-F223F87E3BC7}" srcId="{74E4C7D8-805A-4BAD-8BAC-2F00A6277C7C}" destId="{7AF2ED01-5A56-4AF7-BD37-C6C3ED096157}" srcOrd="5" destOrd="0" parTransId="{8D116A0D-CB02-45ED-8CF0-AD8B820A53C1}" sibTransId="{32184429-A5CF-4285-9D3F-615DF57A3DC2}"/>
    <dgm:cxn modelId="{9C951ACC-DD01-4A4C-8E27-EA4A619C927A}" srcId="{74E4C7D8-805A-4BAD-8BAC-2F00A6277C7C}" destId="{F27B47A0-CB09-494A-B6B0-0A83407CD7FF}" srcOrd="0" destOrd="0" parTransId="{0ED37307-5698-4AD8-A103-792248F711B3}" sibTransId="{F6A1959F-6AE8-4EA9-924F-EE62A2B38C8C}"/>
    <dgm:cxn modelId="{D8F146CD-6CF6-4F26-B3B6-AA8EFC8D501F}" srcId="{74E4C7D8-805A-4BAD-8BAC-2F00A6277C7C}" destId="{924271FD-0A36-4087-92E6-6C8E127B6003}" srcOrd="1" destOrd="0" parTransId="{3B85CF1A-87B8-486A-8CB2-2DEE96CFECD0}" sibTransId="{9F4DD779-C053-40D5-AF34-C05A7516F855}"/>
    <dgm:cxn modelId="{7781E6F8-CF7E-456D-AD7C-4A86A528A64C}" srcId="{74E4C7D8-805A-4BAD-8BAC-2F00A6277C7C}" destId="{9B015146-584B-450C-880D-7196218C2E9C}" srcOrd="2" destOrd="0" parTransId="{B347B6A9-8B2F-4E19-9DBC-799981516455}" sibTransId="{C81AA25D-9BB2-4164-88B2-265A69B4B508}"/>
    <dgm:cxn modelId="{D070AF45-95A1-4B19-A774-A2B17C4CC72B}" type="presParOf" srcId="{6F901261-F703-424C-AA49-CC59B0AB3175}" destId="{3A97F079-896C-4414-8D89-43403DD30F8F}" srcOrd="0" destOrd="0" presId="urn:microsoft.com/office/officeart/2018/5/layout/IconLeafLabelList"/>
    <dgm:cxn modelId="{082DA607-1FE1-4728-ADAE-1FDB3BF6AD61}" type="presParOf" srcId="{3A97F079-896C-4414-8D89-43403DD30F8F}" destId="{DCC5E05A-96F5-4C89-80C5-71C4139A4457}" srcOrd="0" destOrd="0" presId="urn:microsoft.com/office/officeart/2018/5/layout/IconLeafLabelList"/>
    <dgm:cxn modelId="{842C7A92-C6BF-4E3B-9ECC-C4197AC11F17}" type="presParOf" srcId="{3A97F079-896C-4414-8D89-43403DD30F8F}" destId="{5F62686C-EACF-4DEE-B052-B54D293E757B}" srcOrd="1" destOrd="0" presId="urn:microsoft.com/office/officeart/2018/5/layout/IconLeafLabelList"/>
    <dgm:cxn modelId="{2CCFE5E9-C6AF-4C26-9394-91CFF0323B14}" type="presParOf" srcId="{3A97F079-896C-4414-8D89-43403DD30F8F}" destId="{FC42044A-4440-442D-AF32-1B8D71CA8122}" srcOrd="2" destOrd="0" presId="urn:microsoft.com/office/officeart/2018/5/layout/IconLeafLabelList"/>
    <dgm:cxn modelId="{945A74B9-33CE-4471-86D4-FF75FF355B55}" type="presParOf" srcId="{3A97F079-896C-4414-8D89-43403DD30F8F}" destId="{9ACA0E08-25FC-4A9D-8B98-A435BDEBB3E1}" srcOrd="3" destOrd="0" presId="urn:microsoft.com/office/officeart/2018/5/layout/IconLeafLabelList"/>
    <dgm:cxn modelId="{8763E265-6979-4F15-A8FA-FBF526B658C2}" type="presParOf" srcId="{6F901261-F703-424C-AA49-CC59B0AB3175}" destId="{03248479-EAC3-474D-861B-0B1BCC808DFC}" srcOrd="1" destOrd="0" presId="urn:microsoft.com/office/officeart/2018/5/layout/IconLeafLabelList"/>
    <dgm:cxn modelId="{F75AB543-DDA5-4875-A71B-62850585462C}" type="presParOf" srcId="{6F901261-F703-424C-AA49-CC59B0AB3175}" destId="{C4798344-76A7-4051-93A5-206991FC4331}" srcOrd="2" destOrd="0" presId="urn:microsoft.com/office/officeart/2018/5/layout/IconLeafLabelList"/>
    <dgm:cxn modelId="{549A0A25-BEF6-4211-AF93-F87F138D3AA6}" type="presParOf" srcId="{C4798344-76A7-4051-93A5-206991FC4331}" destId="{9615A3E7-6D78-4DCD-A2B0-72433F04372D}" srcOrd="0" destOrd="0" presId="urn:microsoft.com/office/officeart/2018/5/layout/IconLeafLabelList"/>
    <dgm:cxn modelId="{4443C547-EA81-4257-BDE3-E2878B633CD6}" type="presParOf" srcId="{C4798344-76A7-4051-93A5-206991FC4331}" destId="{1A103A6D-969E-4487-8893-7F1EBEBFE5BC}" srcOrd="1" destOrd="0" presId="urn:microsoft.com/office/officeart/2018/5/layout/IconLeafLabelList"/>
    <dgm:cxn modelId="{DA364080-6C73-43F8-9575-E2354EF20DA8}" type="presParOf" srcId="{C4798344-76A7-4051-93A5-206991FC4331}" destId="{39CB4978-C540-4AC5-9659-62DBF096DCB5}" srcOrd="2" destOrd="0" presId="urn:microsoft.com/office/officeart/2018/5/layout/IconLeafLabelList"/>
    <dgm:cxn modelId="{DAEF0ADE-D155-4401-BF32-4393901F18DD}" type="presParOf" srcId="{C4798344-76A7-4051-93A5-206991FC4331}" destId="{3FE06F90-064E-461F-9A6E-43A652F60098}" srcOrd="3" destOrd="0" presId="urn:microsoft.com/office/officeart/2018/5/layout/IconLeafLabelList"/>
    <dgm:cxn modelId="{D9123188-8570-4B72-BE78-C80D99124419}" type="presParOf" srcId="{6F901261-F703-424C-AA49-CC59B0AB3175}" destId="{9FBFBC8A-384A-4487-9420-7782322519C4}" srcOrd="3" destOrd="0" presId="urn:microsoft.com/office/officeart/2018/5/layout/IconLeafLabelList"/>
    <dgm:cxn modelId="{137F1B46-6BB3-494F-8568-18D40D38BF64}" type="presParOf" srcId="{6F901261-F703-424C-AA49-CC59B0AB3175}" destId="{542889B6-B587-43A9-8CBC-30CDB7D3E2BF}" srcOrd="4" destOrd="0" presId="urn:microsoft.com/office/officeart/2018/5/layout/IconLeafLabelList"/>
    <dgm:cxn modelId="{61D14F09-3FA6-432A-BB6F-DF78C315C6FE}" type="presParOf" srcId="{542889B6-B587-43A9-8CBC-30CDB7D3E2BF}" destId="{3FEAF1ED-8359-48D7-90F5-BAD6FC085090}" srcOrd="0" destOrd="0" presId="urn:microsoft.com/office/officeart/2018/5/layout/IconLeafLabelList"/>
    <dgm:cxn modelId="{C0FEEB3E-5048-4D3E-923E-95FE04DFD2A6}" type="presParOf" srcId="{542889B6-B587-43A9-8CBC-30CDB7D3E2BF}" destId="{B9CA7ECF-5271-4FD3-BFE7-4C782928BD27}" srcOrd="1" destOrd="0" presId="urn:microsoft.com/office/officeart/2018/5/layout/IconLeafLabelList"/>
    <dgm:cxn modelId="{90F3381F-46AA-4949-B75D-E4ACBE29850C}" type="presParOf" srcId="{542889B6-B587-43A9-8CBC-30CDB7D3E2BF}" destId="{7A03326B-4368-4383-B5A7-D12A50111251}" srcOrd="2" destOrd="0" presId="urn:microsoft.com/office/officeart/2018/5/layout/IconLeafLabelList"/>
    <dgm:cxn modelId="{E231262D-5E0A-4D24-B5AF-9BE945348671}" type="presParOf" srcId="{542889B6-B587-43A9-8CBC-30CDB7D3E2BF}" destId="{4ED13581-B208-4933-9FDD-49028FC10C94}" srcOrd="3" destOrd="0" presId="urn:microsoft.com/office/officeart/2018/5/layout/IconLeafLabelList"/>
    <dgm:cxn modelId="{6F70B15E-BAB1-44A0-809F-B0270D90785D}" type="presParOf" srcId="{6F901261-F703-424C-AA49-CC59B0AB3175}" destId="{159F6225-4C8B-486F-A924-806158EA6DFD}" srcOrd="5" destOrd="0" presId="urn:microsoft.com/office/officeart/2018/5/layout/IconLeafLabelList"/>
    <dgm:cxn modelId="{A43CC60E-8C0D-4577-ABF3-B37588ADE1AE}" type="presParOf" srcId="{6F901261-F703-424C-AA49-CC59B0AB3175}" destId="{A23225FD-7A55-4940-931F-FF2FD9EFDF99}" srcOrd="6" destOrd="0" presId="urn:microsoft.com/office/officeart/2018/5/layout/IconLeafLabelList"/>
    <dgm:cxn modelId="{74E15F7E-023A-4102-B462-7FBDF42E47C3}" type="presParOf" srcId="{A23225FD-7A55-4940-931F-FF2FD9EFDF99}" destId="{612A3E47-9B8E-4AB8-8B79-1FF83A00BF68}" srcOrd="0" destOrd="0" presId="urn:microsoft.com/office/officeart/2018/5/layout/IconLeafLabelList"/>
    <dgm:cxn modelId="{3C4819D2-7655-4330-A9C2-D6E996CFDCAF}" type="presParOf" srcId="{A23225FD-7A55-4940-931F-FF2FD9EFDF99}" destId="{70A8BCC7-A31F-46AA-8643-3E6190A1DB6D}" srcOrd="1" destOrd="0" presId="urn:microsoft.com/office/officeart/2018/5/layout/IconLeafLabelList"/>
    <dgm:cxn modelId="{495DF1A9-4AD6-45C8-A640-7300F437D3BC}" type="presParOf" srcId="{A23225FD-7A55-4940-931F-FF2FD9EFDF99}" destId="{BC086A88-1D6B-4D21-8F34-D0B3C1D02CC3}" srcOrd="2" destOrd="0" presId="urn:microsoft.com/office/officeart/2018/5/layout/IconLeafLabelList"/>
    <dgm:cxn modelId="{9CD493D4-762E-4D6C-8899-17AB0FBE62A3}" type="presParOf" srcId="{A23225FD-7A55-4940-931F-FF2FD9EFDF99}" destId="{D73D013E-5D81-4BA5-BA68-075204C85B11}" srcOrd="3" destOrd="0" presId="urn:microsoft.com/office/officeart/2018/5/layout/IconLeafLabelList"/>
    <dgm:cxn modelId="{6131A0B4-22C3-4F5E-BBD5-6CCBC839FF35}" type="presParOf" srcId="{6F901261-F703-424C-AA49-CC59B0AB3175}" destId="{B98B367A-EF71-40A6-A788-441F4AFA555C}" srcOrd="7" destOrd="0" presId="urn:microsoft.com/office/officeart/2018/5/layout/IconLeafLabelList"/>
    <dgm:cxn modelId="{DF5394D0-344C-4D8D-9340-34BE3681FF47}" type="presParOf" srcId="{6F901261-F703-424C-AA49-CC59B0AB3175}" destId="{86D52608-813F-4A8E-A46F-030FBC05423B}" srcOrd="8" destOrd="0" presId="urn:microsoft.com/office/officeart/2018/5/layout/IconLeafLabelList"/>
    <dgm:cxn modelId="{90D7211B-24D3-477F-BFBA-E1733670D46B}" type="presParOf" srcId="{86D52608-813F-4A8E-A46F-030FBC05423B}" destId="{83D39E77-3DD3-48A1-96F9-B65E463828DC}" srcOrd="0" destOrd="0" presId="urn:microsoft.com/office/officeart/2018/5/layout/IconLeafLabelList"/>
    <dgm:cxn modelId="{5D029CBE-5996-4958-AFBB-6A3D841101FB}" type="presParOf" srcId="{86D52608-813F-4A8E-A46F-030FBC05423B}" destId="{0D4B73F3-66F6-4F93-B7FB-25C62A6DE8D3}" srcOrd="1" destOrd="0" presId="urn:microsoft.com/office/officeart/2018/5/layout/IconLeafLabelList"/>
    <dgm:cxn modelId="{66F8A152-F9A7-4873-8936-249AA97F6777}" type="presParOf" srcId="{86D52608-813F-4A8E-A46F-030FBC05423B}" destId="{08DDC070-7317-4F1C-A1B8-168AB1395652}" srcOrd="2" destOrd="0" presId="urn:microsoft.com/office/officeart/2018/5/layout/IconLeafLabelList"/>
    <dgm:cxn modelId="{4FD54A65-8B9C-407D-B2B8-142D89BEC716}" type="presParOf" srcId="{86D52608-813F-4A8E-A46F-030FBC05423B}" destId="{7F599386-D571-4632-B6FD-83BCF33717D0}" srcOrd="3" destOrd="0" presId="urn:microsoft.com/office/officeart/2018/5/layout/IconLeafLabelList"/>
    <dgm:cxn modelId="{166D82AB-8B39-402F-AAEC-08D6EAF9D23D}" type="presParOf" srcId="{6F901261-F703-424C-AA49-CC59B0AB3175}" destId="{A804E6C8-1D9B-4B68-8129-D26B7884D05E}" srcOrd="9" destOrd="0" presId="urn:microsoft.com/office/officeart/2018/5/layout/IconLeafLabelList"/>
    <dgm:cxn modelId="{69335DAA-2134-457D-82EE-71EEC7C1DC4F}" type="presParOf" srcId="{6F901261-F703-424C-AA49-CC59B0AB3175}" destId="{22174675-F951-4614-B0AB-4DF00575EA6E}" srcOrd="10" destOrd="0" presId="urn:microsoft.com/office/officeart/2018/5/layout/IconLeafLabelList"/>
    <dgm:cxn modelId="{B000FF42-CBD0-4D54-8FE7-69DF7A4E0544}" type="presParOf" srcId="{22174675-F951-4614-B0AB-4DF00575EA6E}" destId="{9ADBDE8F-D9D8-4D27-87BD-7C35884F96B5}" srcOrd="0" destOrd="0" presId="urn:microsoft.com/office/officeart/2018/5/layout/IconLeafLabelList"/>
    <dgm:cxn modelId="{33136E7A-65AF-461B-BF8B-8A20646B356D}" type="presParOf" srcId="{22174675-F951-4614-B0AB-4DF00575EA6E}" destId="{C6DCFBCD-8A81-4486-BBF7-1A15DACF8C3B}" srcOrd="1" destOrd="0" presId="urn:microsoft.com/office/officeart/2018/5/layout/IconLeafLabelList"/>
    <dgm:cxn modelId="{F7871ECA-20AB-4F4E-901E-FEA191BAC858}" type="presParOf" srcId="{22174675-F951-4614-B0AB-4DF00575EA6E}" destId="{2D04C437-CED6-4F9E-92A4-C9AD60A5C8EB}" srcOrd="2" destOrd="0" presId="urn:microsoft.com/office/officeart/2018/5/layout/IconLeafLabelList"/>
    <dgm:cxn modelId="{1C9DEB3F-0399-41DE-9875-17C8EE12E83E}" type="presParOf" srcId="{22174675-F951-4614-B0AB-4DF00575EA6E}" destId="{A4BFCA8D-0EED-415D-AF50-F2F804A927D3}" srcOrd="3" destOrd="0" presId="urn:microsoft.com/office/officeart/2018/5/layout/IconLeafLabelList"/>
    <dgm:cxn modelId="{6F857189-EE86-4995-8BF4-E18FD7D2E1C3}" type="presParOf" srcId="{6F901261-F703-424C-AA49-CC59B0AB3175}" destId="{63E813C2-4697-484B-A3B1-D0C2A25D2731}" srcOrd="11" destOrd="0" presId="urn:microsoft.com/office/officeart/2018/5/layout/IconLeafLabelList"/>
    <dgm:cxn modelId="{8F8D3CF8-3198-4FAC-AFF0-5CD8DBBE8107}" type="presParOf" srcId="{6F901261-F703-424C-AA49-CC59B0AB3175}" destId="{7E4F9AAA-E19A-4C73-AFD6-59651B6CF023}" srcOrd="12" destOrd="0" presId="urn:microsoft.com/office/officeart/2018/5/layout/IconLeafLabelList"/>
    <dgm:cxn modelId="{5C8EA1C1-86CF-4869-A898-579718710DBE}" type="presParOf" srcId="{7E4F9AAA-E19A-4C73-AFD6-59651B6CF023}" destId="{3AE07B74-0B6F-447D-AEC2-9CB909D39934}" srcOrd="0" destOrd="0" presId="urn:microsoft.com/office/officeart/2018/5/layout/IconLeafLabelList"/>
    <dgm:cxn modelId="{C5C4F687-F1D4-4C16-B17F-4C258639E98C}" type="presParOf" srcId="{7E4F9AAA-E19A-4C73-AFD6-59651B6CF023}" destId="{4C09872A-B9BD-4337-A6B7-26F81CCDC8CA}" srcOrd="1" destOrd="0" presId="urn:microsoft.com/office/officeart/2018/5/layout/IconLeafLabelList"/>
    <dgm:cxn modelId="{9E013308-BEC2-40E0-B2AA-D59E17D9D559}" type="presParOf" srcId="{7E4F9AAA-E19A-4C73-AFD6-59651B6CF023}" destId="{17333199-FD23-4768-9783-5202965EE0C3}" srcOrd="2" destOrd="0" presId="urn:microsoft.com/office/officeart/2018/5/layout/IconLeafLabelList"/>
    <dgm:cxn modelId="{98CB13BB-4747-4691-BC17-1EC10A83CF14}" type="presParOf" srcId="{7E4F9AAA-E19A-4C73-AFD6-59651B6CF023}" destId="{B61E53C7-4B5D-4038-84A0-502DFB4F1938}" srcOrd="3" destOrd="0" presId="urn:microsoft.com/office/officeart/2018/5/layout/IconLeafLabelList"/>
    <dgm:cxn modelId="{DB270667-7794-4B61-B797-1AE89413C5F1}" type="presParOf" srcId="{6F901261-F703-424C-AA49-CC59B0AB3175}" destId="{C0E47715-5C81-42CB-9B25-FB66F30BBEF5}" srcOrd="13" destOrd="0" presId="urn:microsoft.com/office/officeart/2018/5/layout/IconLeafLabelList"/>
    <dgm:cxn modelId="{37BEB71A-0A61-42F6-8236-3B284842D069}" type="presParOf" srcId="{6F901261-F703-424C-AA49-CC59B0AB3175}" destId="{D058BA8F-9BF8-4946-B5BA-9DA21B29CE78}" srcOrd="14" destOrd="0" presId="urn:microsoft.com/office/officeart/2018/5/layout/IconLeafLabelList"/>
    <dgm:cxn modelId="{BDBE95E0-1149-4006-9528-ACFDBCA19FFA}" type="presParOf" srcId="{D058BA8F-9BF8-4946-B5BA-9DA21B29CE78}" destId="{A5E5F383-FE06-41A2-ADDA-F7E3FBB2A0C0}" srcOrd="0" destOrd="0" presId="urn:microsoft.com/office/officeart/2018/5/layout/IconLeafLabelList"/>
    <dgm:cxn modelId="{D15E236A-3703-49DF-B786-2F12750F0813}" type="presParOf" srcId="{D058BA8F-9BF8-4946-B5BA-9DA21B29CE78}" destId="{D1AC986E-DE57-4431-BC92-0D1B3E28F088}" srcOrd="1" destOrd="0" presId="urn:microsoft.com/office/officeart/2018/5/layout/IconLeafLabelList"/>
    <dgm:cxn modelId="{E91BCE05-DF98-48EE-91E9-D5EDE006F7F4}" type="presParOf" srcId="{D058BA8F-9BF8-4946-B5BA-9DA21B29CE78}" destId="{5F81D3B2-14DD-450F-8BF4-0995B037801A}" srcOrd="2" destOrd="0" presId="urn:microsoft.com/office/officeart/2018/5/layout/IconLeafLabelList"/>
    <dgm:cxn modelId="{A835690B-5A69-4C82-8EE5-6E993A5FBBC1}" type="presParOf" srcId="{D058BA8F-9BF8-4946-B5BA-9DA21B29CE78}" destId="{54001EAD-A056-4CC8-80D6-B99A62D47A6A}"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933A9-1DAF-4D6C-BC11-C6C924BFCE06}">
      <dsp:nvSpPr>
        <dsp:cNvPr id="0" name=""/>
        <dsp:cNvSpPr/>
      </dsp:nvSpPr>
      <dsp:spPr>
        <a:xfrm>
          <a:off x="-211768" y="9193"/>
          <a:ext cx="7401344" cy="707508"/>
        </a:xfrm>
        <a:prstGeom prst="roundRect">
          <a:avLst>
            <a:gd name="adj" fmla="val 10000"/>
          </a:avLst>
        </a:prstGeom>
        <a:solidFill>
          <a:schemeClr val="accent2">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19034F6-B264-4384-A077-02914E4C0D70}">
      <dsp:nvSpPr>
        <dsp:cNvPr id="0" name=""/>
        <dsp:cNvSpPr/>
      </dsp:nvSpPr>
      <dsp:spPr>
        <a:xfrm>
          <a:off x="2252" y="168383"/>
          <a:ext cx="389129" cy="389129"/>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0820358-472E-4968-B111-CE7AB9B76F51}">
      <dsp:nvSpPr>
        <dsp:cNvPr id="0" name=""/>
        <dsp:cNvSpPr/>
      </dsp:nvSpPr>
      <dsp:spPr>
        <a:xfrm>
          <a:off x="180267" y="9193"/>
          <a:ext cx="7432844" cy="707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878" tIns="74878" rIns="74878" bIns="74878" numCol="1" spcCol="1270" anchor="ctr" anchorCtr="0">
          <a:noAutofit/>
        </a:bodyPr>
        <a:lstStyle/>
        <a:p>
          <a:pPr marL="0" lvl="0" indent="0" algn="l" defTabSz="844550">
            <a:lnSpc>
              <a:spcPct val="90000"/>
            </a:lnSpc>
            <a:spcBef>
              <a:spcPct val="0"/>
            </a:spcBef>
            <a:spcAft>
              <a:spcPct val="35000"/>
            </a:spcAft>
            <a:buNone/>
          </a:pPr>
          <a:r>
            <a:rPr lang="en-GB" sz="1900" kern="1200" dirty="0"/>
            <a:t>Triggering is a term used to describe when something, a trigger,  causes a negative emotional response.</a:t>
          </a:r>
          <a:endParaRPr lang="en-US" sz="1900" kern="1200" dirty="0"/>
        </a:p>
      </dsp:txBody>
      <dsp:txXfrm>
        <a:off x="180267" y="9193"/>
        <a:ext cx="7432844" cy="707508"/>
      </dsp:txXfrm>
    </dsp:sp>
    <dsp:sp modelId="{6A29DBF5-ABD0-4EC0-AE14-601226DD54AF}">
      <dsp:nvSpPr>
        <dsp:cNvPr id="0" name=""/>
        <dsp:cNvSpPr/>
      </dsp:nvSpPr>
      <dsp:spPr>
        <a:xfrm>
          <a:off x="-211768" y="893579"/>
          <a:ext cx="7401344" cy="707508"/>
        </a:xfrm>
        <a:prstGeom prst="roundRect">
          <a:avLst>
            <a:gd name="adj" fmla="val 1000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8B6182A-B826-45E6-ACAB-D1D4B0BACD90}">
      <dsp:nvSpPr>
        <dsp:cNvPr id="0" name=""/>
        <dsp:cNvSpPr/>
      </dsp:nvSpPr>
      <dsp:spPr>
        <a:xfrm>
          <a:off x="2252" y="1052768"/>
          <a:ext cx="389129" cy="389129"/>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70132F6-7392-4192-86BD-FFB038E9C2BF}">
      <dsp:nvSpPr>
        <dsp:cNvPr id="0" name=""/>
        <dsp:cNvSpPr/>
      </dsp:nvSpPr>
      <dsp:spPr>
        <a:xfrm>
          <a:off x="605403" y="893579"/>
          <a:ext cx="6582573" cy="707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878" tIns="74878" rIns="74878" bIns="74878" numCol="1" spcCol="1270" anchor="ctr" anchorCtr="0">
          <a:noAutofit/>
        </a:bodyPr>
        <a:lstStyle/>
        <a:p>
          <a:pPr marL="0" lvl="0" indent="0" algn="l" defTabSz="844550">
            <a:lnSpc>
              <a:spcPct val="90000"/>
            </a:lnSpc>
            <a:spcBef>
              <a:spcPct val="0"/>
            </a:spcBef>
            <a:spcAft>
              <a:spcPct val="35000"/>
            </a:spcAft>
            <a:buNone/>
          </a:pPr>
          <a:r>
            <a:rPr lang="en-GB" sz="1900" kern="1200"/>
            <a:t>You won’t be able to predict these or avoid them all</a:t>
          </a:r>
          <a:endParaRPr lang="en-US" sz="1900" kern="1200"/>
        </a:p>
      </dsp:txBody>
      <dsp:txXfrm>
        <a:off x="605403" y="893579"/>
        <a:ext cx="6582573" cy="707508"/>
      </dsp:txXfrm>
    </dsp:sp>
    <dsp:sp modelId="{30290CEF-E962-4287-8F67-C40A3C5490CB}">
      <dsp:nvSpPr>
        <dsp:cNvPr id="0" name=""/>
        <dsp:cNvSpPr/>
      </dsp:nvSpPr>
      <dsp:spPr>
        <a:xfrm>
          <a:off x="-211768" y="1777964"/>
          <a:ext cx="7401344" cy="707508"/>
        </a:xfrm>
        <a:prstGeom prst="roundRect">
          <a:avLst>
            <a:gd name="adj" fmla="val 10000"/>
          </a:avLst>
        </a:prstGeom>
        <a:solidFill>
          <a:schemeClr val="accent4">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F699D89-6390-4133-BE10-4AC1199136CE}">
      <dsp:nvSpPr>
        <dsp:cNvPr id="0" name=""/>
        <dsp:cNvSpPr/>
      </dsp:nvSpPr>
      <dsp:spPr>
        <a:xfrm>
          <a:off x="2252" y="1937153"/>
          <a:ext cx="389129" cy="389129"/>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92C6D41-775E-44D9-AEBE-ED14DEEE3200}">
      <dsp:nvSpPr>
        <dsp:cNvPr id="0" name=""/>
        <dsp:cNvSpPr/>
      </dsp:nvSpPr>
      <dsp:spPr>
        <a:xfrm>
          <a:off x="605403" y="1777964"/>
          <a:ext cx="6582573" cy="707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878" tIns="74878" rIns="74878" bIns="74878" numCol="1" spcCol="1270" anchor="ctr" anchorCtr="0">
          <a:noAutofit/>
        </a:bodyPr>
        <a:lstStyle/>
        <a:p>
          <a:pPr marL="0" lvl="0" indent="0" algn="l" defTabSz="844550">
            <a:lnSpc>
              <a:spcPct val="90000"/>
            </a:lnSpc>
            <a:spcBef>
              <a:spcPct val="0"/>
            </a:spcBef>
            <a:spcAft>
              <a:spcPct val="35000"/>
            </a:spcAft>
            <a:buNone/>
          </a:pPr>
          <a:r>
            <a:rPr lang="en-GB" sz="1900" kern="1200"/>
            <a:t>Keep the conversation person centred</a:t>
          </a:r>
          <a:endParaRPr lang="en-US" sz="1900" kern="1200"/>
        </a:p>
      </dsp:txBody>
      <dsp:txXfrm>
        <a:off x="605403" y="1777964"/>
        <a:ext cx="6582573" cy="707508"/>
      </dsp:txXfrm>
    </dsp:sp>
    <dsp:sp modelId="{8525443B-B195-43C8-87EA-DD0BFD183B33}">
      <dsp:nvSpPr>
        <dsp:cNvPr id="0" name=""/>
        <dsp:cNvSpPr/>
      </dsp:nvSpPr>
      <dsp:spPr>
        <a:xfrm>
          <a:off x="-211768" y="2662349"/>
          <a:ext cx="7401344" cy="707508"/>
        </a:xfrm>
        <a:prstGeom prst="roundRect">
          <a:avLst>
            <a:gd name="adj" fmla="val 10000"/>
          </a:avLst>
        </a:prstGeom>
        <a:solidFill>
          <a:schemeClr val="accent5">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C5D5E44-E482-4B26-A852-8C0874182FB5}">
      <dsp:nvSpPr>
        <dsp:cNvPr id="0" name=""/>
        <dsp:cNvSpPr/>
      </dsp:nvSpPr>
      <dsp:spPr>
        <a:xfrm>
          <a:off x="2252" y="2821538"/>
          <a:ext cx="389129" cy="389129"/>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9C43A91-B7AA-4945-B616-2042EC6E0EE8}">
      <dsp:nvSpPr>
        <dsp:cNvPr id="0" name=""/>
        <dsp:cNvSpPr/>
      </dsp:nvSpPr>
      <dsp:spPr>
        <a:xfrm>
          <a:off x="605403" y="2662349"/>
          <a:ext cx="6582573" cy="707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878" tIns="74878" rIns="74878" bIns="74878" numCol="1" spcCol="1270" anchor="ctr" anchorCtr="0">
          <a:noAutofit/>
        </a:bodyPr>
        <a:lstStyle/>
        <a:p>
          <a:pPr marL="0" lvl="0" indent="0" algn="l" defTabSz="844550">
            <a:lnSpc>
              <a:spcPct val="90000"/>
            </a:lnSpc>
            <a:spcBef>
              <a:spcPct val="0"/>
            </a:spcBef>
            <a:spcAft>
              <a:spcPct val="35000"/>
            </a:spcAft>
            <a:buNone/>
          </a:pPr>
          <a:r>
            <a:rPr lang="en-GB" sz="1900" kern="1200"/>
            <a:t>Do empathise with their feelings</a:t>
          </a:r>
          <a:endParaRPr lang="en-US" sz="1900" kern="1200"/>
        </a:p>
      </dsp:txBody>
      <dsp:txXfrm>
        <a:off x="605403" y="2662349"/>
        <a:ext cx="6582573" cy="707508"/>
      </dsp:txXfrm>
    </dsp:sp>
    <dsp:sp modelId="{9BBE80CC-4C5B-40AC-A0FB-7F5B94D4ADB1}">
      <dsp:nvSpPr>
        <dsp:cNvPr id="0" name=""/>
        <dsp:cNvSpPr/>
      </dsp:nvSpPr>
      <dsp:spPr>
        <a:xfrm>
          <a:off x="-211768" y="3546734"/>
          <a:ext cx="7401344" cy="707508"/>
        </a:xfrm>
        <a:prstGeom prst="roundRect">
          <a:avLst>
            <a:gd name="adj" fmla="val 10000"/>
          </a:avLst>
        </a:prstGeom>
        <a:solidFill>
          <a:schemeClr val="accent6">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5EE7279-17CD-4DFE-88B8-F497C41F2638}">
      <dsp:nvSpPr>
        <dsp:cNvPr id="0" name=""/>
        <dsp:cNvSpPr/>
      </dsp:nvSpPr>
      <dsp:spPr>
        <a:xfrm>
          <a:off x="2252" y="3705924"/>
          <a:ext cx="389129" cy="389129"/>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91DF164-FB0B-4B02-B36B-C721AD7324B0}">
      <dsp:nvSpPr>
        <dsp:cNvPr id="0" name=""/>
        <dsp:cNvSpPr/>
      </dsp:nvSpPr>
      <dsp:spPr>
        <a:xfrm>
          <a:off x="605403" y="3546734"/>
          <a:ext cx="6582573" cy="707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878" tIns="74878" rIns="74878" bIns="74878" numCol="1" spcCol="1270" anchor="ctr" anchorCtr="0">
          <a:noAutofit/>
        </a:bodyPr>
        <a:lstStyle/>
        <a:p>
          <a:pPr marL="0" lvl="0" indent="0" algn="l" defTabSz="844550">
            <a:lnSpc>
              <a:spcPct val="90000"/>
            </a:lnSpc>
            <a:spcBef>
              <a:spcPct val="0"/>
            </a:spcBef>
            <a:spcAft>
              <a:spcPct val="35000"/>
            </a:spcAft>
            <a:buNone/>
          </a:pPr>
          <a:r>
            <a:rPr lang="en-GB" sz="1900" kern="1200"/>
            <a:t>Don’t ask to see the self-harm</a:t>
          </a:r>
          <a:endParaRPr lang="en-US" sz="1900" kern="1200"/>
        </a:p>
      </dsp:txBody>
      <dsp:txXfrm>
        <a:off x="605403" y="3546734"/>
        <a:ext cx="6582573" cy="707508"/>
      </dsp:txXfrm>
    </dsp:sp>
    <dsp:sp modelId="{36BACBB5-6240-40FA-858A-B14694195D8E}">
      <dsp:nvSpPr>
        <dsp:cNvPr id="0" name=""/>
        <dsp:cNvSpPr/>
      </dsp:nvSpPr>
      <dsp:spPr>
        <a:xfrm>
          <a:off x="-211768" y="4431120"/>
          <a:ext cx="7401344" cy="707508"/>
        </a:xfrm>
        <a:prstGeom prst="roundRect">
          <a:avLst>
            <a:gd name="adj" fmla="val 10000"/>
          </a:avLst>
        </a:prstGeom>
        <a:solidFill>
          <a:schemeClr val="accent2">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9354FBF-06EC-4691-B2FD-8B7B839DADAB}">
      <dsp:nvSpPr>
        <dsp:cNvPr id="0" name=""/>
        <dsp:cNvSpPr/>
      </dsp:nvSpPr>
      <dsp:spPr>
        <a:xfrm>
          <a:off x="2252" y="4590309"/>
          <a:ext cx="389129" cy="389129"/>
        </a:xfrm>
        <a:prstGeom prst="rect">
          <a:avLst/>
        </a:prstGeom>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E343C19-F893-446A-843F-1EDEC1EE6EB2}">
      <dsp:nvSpPr>
        <dsp:cNvPr id="0" name=""/>
        <dsp:cNvSpPr/>
      </dsp:nvSpPr>
      <dsp:spPr>
        <a:xfrm>
          <a:off x="605403" y="4431120"/>
          <a:ext cx="6582573" cy="707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878" tIns="74878" rIns="74878" bIns="74878" numCol="1" spcCol="1270" anchor="ctr" anchorCtr="0">
          <a:noAutofit/>
        </a:bodyPr>
        <a:lstStyle/>
        <a:p>
          <a:pPr marL="0" lvl="0" indent="0" algn="l" defTabSz="844550">
            <a:lnSpc>
              <a:spcPct val="90000"/>
            </a:lnSpc>
            <a:spcBef>
              <a:spcPct val="0"/>
            </a:spcBef>
            <a:spcAft>
              <a:spcPct val="35000"/>
            </a:spcAft>
            <a:buNone/>
          </a:pPr>
          <a:r>
            <a:rPr lang="en-GB" sz="1900" kern="1200"/>
            <a:t>Don’t focus on the self-harm</a:t>
          </a:r>
          <a:endParaRPr lang="en-US" sz="1900" kern="1200"/>
        </a:p>
      </dsp:txBody>
      <dsp:txXfrm>
        <a:off x="605403" y="4431120"/>
        <a:ext cx="6582573" cy="7075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46B42-B540-4447-AA4D-3C9093B035F2}">
      <dsp:nvSpPr>
        <dsp:cNvPr id="0" name=""/>
        <dsp:cNvSpPr/>
      </dsp:nvSpPr>
      <dsp:spPr>
        <a:xfrm>
          <a:off x="0" y="0"/>
          <a:ext cx="6692813" cy="1014565"/>
        </a:xfrm>
        <a:prstGeom prst="roundRect">
          <a:avLst>
            <a:gd name="adj" fmla="val 10000"/>
          </a:avLst>
        </a:prstGeom>
        <a:solidFill>
          <a:schemeClr val="bg1">
            <a:lumMod val="95000"/>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CCAB6C4-86B9-4596-A6BD-249A199A1A2A}">
      <dsp:nvSpPr>
        <dsp:cNvPr id="0" name=""/>
        <dsp:cNvSpPr/>
      </dsp:nvSpPr>
      <dsp:spPr>
        <a:xfrm>
          <a:off x="306906" y="230279"/>
          <a:ext cx="558011" cy="558011"/>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F80273B-A9EE-4697-BFF8-A8E7772C33E6}">
      <dsp:nvSpPr>
        <dsp:cNvPr id="0" name=""/>
        <dsp:cNvSpPr/>
      </dsp:nvSpPr>
      <dsp:spPr>
        <a:xfrm>
          <a:off x="1171823" y="2001"/>
          <a:ext cx="5520990" cy="1014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375" tIns="107375" rIns="107375" bIns="107375" numCol="1" spcCol="1270" anchor="ctr" anchorCtr="0">
          <a:noAutofit/>
        </a:bodyPr>
        <a:lstStyle/>
        <a:p>
          <a:pPr marL="0" lvl="0" indent="0" algn="l" defTabSz="1600200">
            <a:lnSpc>
              <a:spcPct val="100000"/>
            </a:lnSpc>
            <a:spcBef>
              <a:spcPct val="0"/>
            </a:spcBef>
            <a:spcAft>
              <a:spcPct val="35000"/>
            </a:spcAft>
            <a:buNone/>
          </a:pPr>
          <a:r>
            <a:rPr lang="en-US" sz="3600" kern="1200" dirty="0">
              <a:solidFill>
                <a:srgbClr val="00B0F0"/>
              </a:solidFill>
            </a:rPr>
            <a:t>Staying Calm</a:t>
          </a:r>
        </a:p>
      </dsp:txBody>
      <dsp:txXfrm>
        <a:off x="1171823" y="2001"/>
        <a:ext cx="5520990" cy="1014565"/>
      </dsp:txXfrm>
    </dsp:sp>
    <dsp:sp modelId="{3AD6DB0F-561E-4666-AF5C-862C50AABBBB}">
      <dsp:nvSpPr>
        <dsp:cNvPr id="0" name=""/>
        <dsp:cNvSpPr/>
      </dsp:nvSpPr>
      <dsp:spPr>
        <a:xfrm>
          <a:off x="0" y="1270208"/>
          <a:ext cx="6692813" cy="1014565"/>
        </a:xfrm>
        <a:prstGeom prst="roundRect">
          <a:avLst>
            <a:gd name="adj" fmla="val 10000"/>
          </a:avLst>
        </a:prstGeom>
        <a:solidFill>
          <a:schemeClr val="bg1">
            <a:lumMod val="95000"/>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DD3E927-3CE0-471C-ADD9-4A1874C9DC22}">
      <dsp:nvSpPr>
        <dsp:cNvPr id="0" name=""/>
        <dsp:cNvSpPr/>
      </dsp:nvSpPr>
      <dsp:spPr>
        <a:xfrm>
          <a:off x="306906" y="1498486"/>
          <a:ext cx="558011" cy="558011"/>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216C105-E242-489F-9F7B-DA2BCF076960}">
      <dsp:nvSpPr>
        <dsp:cNvPr id="0" name=""/>
        <dsp:cNvSpPr/>
      </dsp:nvSpPr>
      <dsp:spPr>
        <a:xfrm>
          <a:off x="1171823" y="1270208"/>
          <a:ext cx="5520990" cy="1014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375" tIns="107375" rIns="107375" bIns="107375" numCol="1" spcCol="1270" anchor="ctr" anchorCtr="0">
          <a:noAutofit/>
        </a:bodyPr>
        <a:lstStyle/>
        <a:p>
          <a:pPr marL="0" lvl="0" indent="0" algn="l" defTabSz="977900">
            <a:lnSpc>
              <a:spcPct val="100000"/>
            </a:lnSpc>
            <a:spcBef>
              <a:spcPct val="0"/>
            </a:spcBef>
            <a:spcAft>
              <a:spcPct val="35000"/>
            </a:spcAft>
            <a:buNone/>
          </a:pPr>
          <a:r>
            <a:rPr lang="en-GB" sz="2200" kern="1200" dirty="0"/>
            <a:t>H.A.L.T Hungry Angry Lonely Tired</a:t>
          </a:r>
          <a:endParaRPr lang="en-US" sz="2200" kern="1200" dirty="0"/>
        </a:p>
      </dsp:txBody>
      <dsp:txXfrm>
        <a:off x="1171823" y="1270208"/>
        <a:ext cx="5520990" cy="1014565"/>
      </dsp:txXfrm>
    </dsp:sp>
    <dsp:sp modelId="{42663839-1288-4923-AFFC-8058E1D09AD5}">
      <dsp:nvSpPr>
        <dsp:cNvPr id="0" name=""/>
        <dsp:cNvSpPr/>
      </dsp:nvSpPr>
      <dsp:spPr>
        <a:xfrm>
          <a:off x="0" y="2538415"/>
          <a:ext cx="6692813" cy="1014565"/>
        </a:xfrm>
        <a:prstGeom prst="roundRect">
          <a:avLst>
            <a:gd name="adj" fmla="val 10000"/>
          </a:avLst>
        </a:prstGeom>
        <a:solidFill>
          <a:schemeClr val="bg1">
            <a:lumMod val="95000"/>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984E37B-D009-4EFD-A55C-6AD6CD4BAAE5}">
      <dsp:nvSpPr>
        <dsp:cNvPr id="0" name=""/>
        <dsp:cNvSpPr/>
      </dsp:nvSpPr>
      <dsp:spPr>
        <a:xfrm>
          <a:off x="306906" y="2766692"/>
          <a:ext cx="558011" cy="558011"/>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0F7CDF2-1BC0-4367-90A5-D7FA922AEE37}">
      <dsp:nvSpPr>
        <dsp:cNvPr id="0" name=""/>
        <dsp:cNvSpPr/>
      </dsp:nvSpPr>
      <dsp:spPr>
        <a:xfrm>
          <a:off x="1171823" y="2538415"/>
          <a:ext cx="5520990" cy="1014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375" tIns="107375" rIns="107375" bIns="107375" numCol="1" spcCol="1270" anchor="ctr" anchorCtr="0">
          <a:noAutofit/>
        </a:bodyPr>
        <a:lstStyle/>
        <a:p>
          <a:pPr marL="0" lvl="0" indent="0" algn="l" defTabSz="977900">
            <a:lnSpc>
              <a:spcPct val="100000"/>
            </a:lnSpc>
            <a:spcBef>
              <a:spcPct val="0"/>
            </a:spcBef>
            <a:spcAft>
              <a:spcPct val="35000"/>
            </a:spcAft>
            <a:buNone/>
          </a:pPr>
          <a:r>
            <a:rPr lang="en-GB" sz="2200" kern="1200" dirty="0"/>
            <a:t>Mindfulness – Awareness of space around you – 5 senses</a:t>
          </a:r>
          <a:endParaRPr lang="en-US" sz="2200" kern="1200" dirty="0"/>
        </a:p>
      </dsp:txBody>
      <dsp:txXfrm>
        <a:off x="1171823" y="2538415"/>
        <a:ext cx="5520990" cy="1014565"/>
      </dsp:txXfrm>
    </dsp:sp>
    <dsp:sp modelId="{D044C95A-A5F2-4F54-8F89-E2E5E2DEF68A}">
      <dsp:nvSpPr>
        <dsp:cNvPr id="0" name=""/>
        <dsp:cNvSpPr/>
      </dsp:nvSpPr>
      <dsp:spPr>
        <a:xfrm>
          <a:off x="0" y="3806622"/>
          <a:ext cx="6692813" cy="1014565"/>
        </a:xfrm>
        <a:prstGeom prst="roundRect">
          <a:avLst>
            <a:gd name="adj" fmla="val 10000"/>
          </a:avLst>
        </a:prstGeom>
        <a:solidFill>
          <a:schemeClr val="bg1">
            <a:lumMod val="95000"/>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E9324DD-7399-4591-B53B-F707606D79FB}">
      <dsp:nvSpPr>
        <dsp:cNvPr id="0" name=""/>
        <dsp:cNvSpPr/>
      </dsp:nvSpPr>
      <dsp:spPr>
        <a:xfrm>
          <a:off x="306906" y="4034899"/>
          <a:ext cx="558011" cy="558011"/>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F5E42B6-2C88-4568-BD47-AA99A6232C0A}">
      <dsp:nvSpPr>
        <dsp:cNvPr id="0" name=""/>
        <dsp:cNvSpPr/>
      </dsp:nvSpPr>
      <dsp:spPr>
        <a:xfrm>
          <a:off x="1171823" y="3806622"/>
          <a:ext cx="5520990" cy="1014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375" tIns="107375" rIns="107375" bIns="107375" numCol="1" spcCol="1270" anchor="ctr" anchorCtr="0">
          <a:noAutofit/>
        </a:bodyPr>
        <a:lstStyle/>
        <a:p>
          <a:pPr marL="0" lvl="0" indent="0" algn="l" defTabSz="977900">
            <a:lnSpc>
              <a:spcPct val="100000"/>
            </a:lnSpc>
            <a:spcBef>
              <a:spcPct val="0"/>
            </a:spcBef>
            <a:spcAft>
              <a:spcPct val="35000"/>
            </a:spcAft>
            <a:buNone/>
          </a:pPr>
          <a:r>
            <a:rPr lang="en-GB" sz="2200" kern="1200"/>
            <a:t>Breathing with your hand</a:t>
          </a:r>
          <a:endParaRPr lang="en-US" sz="2200" kern="1200"/>
        </a:p>
      </dsp:txBody>
      <dsp:txXfrm>
        <a:off x="1171823" y="3806622"/>
        <a:ext cx="5520990" cy="10145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5E05A-96F5-4C89-80C5-71C4139A4457}">
      <dsp:nvSpPr>
        <dsp:cNvPr id="0" name=""/>
        <dsp:cNvSpPr/>
      </dsp:nvSpPr>
      <dsp:spPr>
        <a:xfrm>
          <a:off x="798129" y="40777"/>
          <a:ext cx="966111" cy="966111"/>
        </a:xfrm>
        <a:prstGeom prst="round2DiagRect">
          <a:avLst>
            <a:gd name="adj1" fmla="val 29727"/>
            <a:gd name="adj2" fmla="val 0"/>
          </a:avLst>
        </a:prstGeom>
        <a:solidFill>
          <a:schemeClr val="accent2">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F62686C-EACF-4DEE-B052-B54D293E757B}">
      <dsp:nvSpPr>
        <dsp:cNvPr id="0" name=""/>
        <dsp:cNvSpPr/>
      </dsp:nvSpPr>
      <dsp:spPr>
        <a:xfrm>
          <a:off x="1004022" y="246669"/>
          <a:ext cx="554326" cy="554326"/>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ACA0E08-25FC-4A9D-8B98-A435BDEBB3E1}">
      <dsp:nvSpPr>
        <dsp:cNvPr id="0" name=""/>
        <dsp:cNvSpPr/>
      </dsp:nvSpPr>
      <dsp:spPr>
        <a:xfrm>
          <a:off x="489290" y="1099738"/>
          <a:ext cx="1583789" cy="1208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GB" sz="1200" kern="1200" dirty="0"/>
            <a:t>Talking about self-harm can be hard and it can make you feel frustrated, helpless, angry and sad.</a:t>
          </a:r>
          <a:endParaRPr lang="en-US" sz="1200" kern="1200" dirty="0"/>
        </a:p>
      </dsp:txBody>
      <dsp:txXfrm>
        <a:off x="489290" y="1099738"/>
        <a:ext cx="1583789" cy="1208035"/>
      </dsp:txXfrm>
    </dsp:sp>
    <dsp:sp modelId="{9615A3E7-6D78-4DCD-A2B0-72433F04372D}">
      <dsp:nvSpPr>
        <dsp:cNvPr id="0" name=""/>
        <dsp:cNvSpPr/>
      </dsp:nvSpPr>
      <dsp:spPr>
        <a:xfrm>
          <a:off x="2659081" y="51998"/>
          <a:ext cx="966111" cy="966111"/>
        </a:xfrm>
        <a:prstGeom prst="round2DiagRect">
          <a:avLst>
            <a:gd name="adj1" fmla="val 29727"/>
            <a:gd name="adj2" fmla="val 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A103A6D-969E-4487-8893-7F1EBEBFE5BC}">
      <dsp:nvSpPr>
        <dsp:cNvPr id="0" name=""/>
        <dsp:cNvSpPr/>
      </dsp:nvSpPr>
      <dsp:spPr>
        <a:xfrm>
          <a:off x="2864974" y="257890"/>
          <a:ext cx="554326" cy="554326"/>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FE06F90-064E-461F-9A6E-43A652F60098}">
      <dsp:nvSpPr>
        <dsp:cNvPr id="0" name=""/>
        <dsp:cNvSpPr/>
      </dsp:nvSpPr>
      <dsp:spPr>
        <a:xfrm>
          <a:off x="2350242" y="1133401"/>
          <a:ext cx="1583789" cy="1163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GB" sz="1200" kern="1200" dirty="0"/>
            <a:t>Take care of yourself</a:t>
          </a:r>
          <a:endParaRPr lang="en-US" sz="1200" kern="1200" dirty="0"/>
        </a:p>
      </dsp:txBody>
      <dsp:txXfrm>
        <a:off x="2350242" y="1133401"/>
        <a:ext cx="1583789" cy="1163150"/>
      </dsp:txXfrm>
    </dsp:sp>
    <dsp:sp modelId="{3FEAF1ED-8359-48D7-90F5-BAD6FC085090}">
      <dsp:nvSpPr>
        <dsp:cNvPr id="0" name=""/>
        <dsp:cNvSpPr/>
      </dsp:nvSpPr>
      <dsp:spPr>
        <a:xfrm>
          <a:off x="4520033" y="61166"/>
          <a:ext cx="966111" cy="966111"/>
        </a:xfrm>
        <a:prstGeom prst="round2DiagRect">
          <a:avLst>
            <a:gd name="adj1" fmla="val 29727"/>
            <a:gd name="adj2" fmla="val 0"/>
          </a:avLst>
        </a:prstGeom>
        <a:solidFill>
          <a:schemeClr val="accent4">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9CA7ECF-5271-4FD3-BFE7-4C782928BD27}">
      <dsp:nvSpPr>
        <dsp:cNvPr id="0" name=""/>
        <dsp:cNvSpPr/>
      </dsp:nvSpPr>
      <dsp:spPr>
        <a:xfrm>
          <a:off x="4725926" y="267059"/>
          <a:ext cx="554326" cy="554326"/>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ED13581-B208-4933-9FDD-49028FC10C94}">
      <dsp:nvSpPr>
        <dsp:cNvPr id="0" name=""/>
        <dsp:cNvSpPr/>
      </dsp:nvSpPr>
      <dsp:spPr>
        <a:xfrm>
          <a:off x="4211194" y="1160906"/>
          <a:ext cx="1583789" cy="1126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dirty="0"/>
            <a:t>Let them lead</a:t>
          </a:r>
          <a:endParaRPr lang="en-US" sz="1400" kern="1200" dirty="0"/>
        </a:p>
      </dsp:txBody>
      <dsp:txXfrm>
        <a:off x="4211194" y="1160906"/>
        <a:ext cx="1583789" cy="1126477"/>
      </dsp:txXfrm>
    </dsp:sp>
    <dsp:sp modelId="{612A3E47-9B8E-4AB8-8B79-1FF83A00BF68}">
      <dsp:nvSpPr>
        <dsp:cNvPr id="0" name=""/>
        <dsp:cNvSpPr/>
      </dsp:nvSpPr>
      <dsp:spPr>
        <a:xfrm>
          <a:off x="6380985" y="1136"/>
          <a:ext cx="966111" cy="966111"/>
        </a:xfrm>
        <a:prstGeom prst="round2DiagRect">
          <a:avLst>
            <a:gd name="adj1" fmla="val 29727"/>
            <a:gd name="adj2" fmla="val 0"/>
          </a:avLst>
        </a:prstGeom>
        <a:solidFill>
          <a:schemeClr val="accent5">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0A8BCC7-A31F-46AA-8643-3E6190A1DB6D}">
      <dsp:nvSpPr>
        <dsp:cNvPr id="0" name=""/>
        <dsp:cNvSpPr/>
      </dsp:nvSpPr>
      <dsp:spPr>
        <a:xfrm>
          <a:off x="6586878" y="207029"/>
          <a:ext cx="554326" cy="554326"/>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73D013E-5D81-4BA5-BA68-075204C85B11}">
      <dsp:nvSpPr>
        <dsp:cNvPr id="0" name=""/>
        <dsp:cNvSpPr/>
      </dsp:nvSpPr>
      <dsp:spPr>
        <a:xfrm>
          <a:off x="6072147" y="980817"/>
          <a:ext cx="1583789" cy="1366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dirty="0"/>
            <a:t>Don’t take things personally</a:t>
          </a:r>
          <a:endParaRPr lang="en-US" sz="1400" kern="1200" dirty="0"/>
        </a:p>
      </dsp:txBody>
      <dsp:txXfrm>
        <a:off x="6072147" y="980817"/>
        <a:ext cx="1583789" cy="1366596"/>
      </dsp:txXfrm>
    </dsp:sp>
    <dsp:sp modelId="{83D39E77-3DD3-48A1-96F9-B65E463828DC}">
      <dsp:nvSpPr>
        <dsp:cNvPr id="0" name=""/>
        <dsp:cNvSpPr/>
      </dsp:nvSpPr>
      <dsp:spPr>
        <a:xfrm>
          <a:off x="8241938" y="24547"/>
          <a:ext cx="966111" cy="966111"/>
        </a:xfrm>
        <a:prstGeom prst="round2DiagRect">
          <a:avLst>
            <a:gd name="adj1" fmla="val 29727"/>
            <a:gd name="adj2" fmla="val 0"/>
          </a:avLst>
        </a:prstGeom>
        <a:solidFill>
          <a:schemeClr val="accent6">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D4B73F3-66F6-4F93-B7FB-25C62A6DE8D3}">
      <dsp:nvSpPr>
        <dsp:cNvPr id="0" name=""/>
        <dsp:cNvSpPr/>
      </dsp:nvSpPr>
      <dsp:spPr>
        <a:xfrm>
          <a:off x="8447830" y="230439"/>
          <a:ext cx="554326" cy="554326"/>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F599386-D571-4632-B6FD-83BCF33717D0}">
      <dsp:nvSpPr>
        <dsp:cNvPr id="0" name=""/>
        <dsp:cNvSpPr/>
      </dsp:nvSpPr>
      <dsp:spPr>
        <a:xfrm>
          <a:off x="7933099" y="1051048"/>
          <a:ext cx="1583789" cy="1272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dirty="0"/>
            <a:t>Be realistic</a:t>
          </a:r>
          <a:endParaRPr lang="en-US" sz="1400" kern="1200" dirty="0"/>
        </a:p>
      </dsp:txBody>
      <dsp:txXfrm>
        <a:off x="7933099" y="1051048"/>
        <a:ext cx="1583789" cy="1272954"/>
      </dsp:txXfrm>
    </dsp:sp>
    <dsp:sp modelId="{9ADBDE8F-D9D8-4D27-87BD-7C35884F96B5}">
      <dsp:nvSpPr>
        <dsp:cNvPr id="0" name=""/>
        <dsp:cNvSpPr/>
      </dsp:nvSpPr>
      <dsp:spPr>
        <a:xfrm>
          <a:off x="2659081" y="2743360"/>
          <a:ext cx="966111" cy="966111"/>
        </a:xfrm>
        <a:prstGeom prst="round2DiagRect">
          <a:avLst>
            <a:gd name="adj1" fmla="val 29727"/>
            <a:gd name="adj2" fmla="val 0"/>
          </a:avLst>
        </a:prstGeom>
        <a:solidFill>
          <a:schemeClr val="accent2">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6DCFBCD-8A81-4486-BBF7-1A15DACF8C3B}">
      <dsp:nvSpPr>
        <dsp:cNvPr id="0" name=""/>
        <dsp:cNvSpPr/>
      </dsp:nvSpPr>
      <dsp:spPr>
        <a:xfrm>
          <a:off x="2864974" y="2949253"/>
          <a:ext cx="554326" cy="554326"/>
        </a:xfrm>
        <a:prstGeom prst="rect">
          <a:avLst/>
        </a:prstGeom>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4BFCA8D-0EED-415D-AF50-F2F804A927D3}">
      <dsp:nvSpPr>
        <dsp:cNvPr id="0" name=""/>
        <dsp:cNvSpPr/>
      </dsp:nvSpPr>
      <dsp:spPr>
        <a:xfrm>
          <a:off x="2350242" y="3805279"/>
          <a:ext cx="1583789" cy="1202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dirty="0"/>
            <a:t>Be patient</a:t>
          </a:r>
          <a:endParaRPr lang="en-US" sz="1400" kern="1200" dirty="0"/>
        </a:p>
      </dsp:txBody>
      <dsp:txXfrm>
        <a:off x="2350242" y="3805279"/>
        <a:ext cx="1583789" cy="1202119"/>
      </dsp:txXfrm>
    </dsp:sp>
    <dsp:sp modelId="{3AE07B74-0B6F-447D-AEC2-9CB909D39934}">
      <dsp:nvSpPr>
        <dsp:cNvPr id="0" name=""/>
        <dsp:cNvSpPr/>
      </dsp:nvSpPr>
      <dsp:spPr>
        <a:xfrm>
          <a:off x="4520033" y="2751471"/>
          <a:ext cx="966111" cy="966111"/>
        </a:xfrm>
        <a:prstGeom prst="round2DiagRect">
          <a:avLst>
            <a:gd name="adj1" fmla="val 29727"/>
            <a:gd name="adj2" fmla="val 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C09872A-B9BD-4337-A6B7-26F81CCDC8CA}">
      <dsp:nvSpPr>
        <dsp:cNvPr id="0" name=""/>
        <dsp:cNvSpPr/>
      </dsp:nvSpPr>
      <dsp:spPr>
        <a:xfrm>
          <a:off x="4725926" y="2957364"/>
          <a:ext cx="554326" cy="554326"/>
        </a:xfrm>
        <a:prstGeom prst="rect">
          <a:avLst/>
        </a:prstGeom>
        <a:blipFill>
          <a:blip xmlns:r="http://schemas.openxmlformats.org/officeDocument/2006/relationships"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61E53C7-4B5D-4038-84A0-502DFB4F1938}">
      <dsp:nvSpPr>
        <dsp:cNvPr id="0" name=""/>
        <dsp:cNvSpPr/>
      </dsp:nvSpPr>
      <dsp:spPr>
        <a:xfrm>
          <a:off x="4211194" y="3829612"/>
          <a:ext cx="1583789" cy="1169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dirty="0"/>
            <a:t>Stay calm</a:t>
          </a:r>
          <a:endParaRPr lang="en-US" sz="1400" kern="1200" dirty="0"/>
        </a:p>
      </dsp:txBody>
      <dsp:txXfrm>
        <a:off x="4211194" y="3829612"/>
        <a:ext cx="1583789" cy="1169675"/>
      </dsp:txXfrm>
    </dsp:sp>
    <dsp:sp modelId="{A5E5F383-FE06-41A2-ADDA-F7E3FBB2A0C0}">
      <dsp:nvSpPr>
        <dsp:cNvPr id="0" name=""/>
        <dsp:cNvSpPr/>
      </dsp:nvSpPr>
      <dsp:spPr>
        <a:xfrm>
          <a:off x="6380985" y="2810669"/>
          <a:ext cx="966111" cy="966111"/>
        </a:xfrm>
        <a:prstGeom prst="round2DiagRect">
          <a:avLst>
            <a:gd name="adj1" fmla="val 29727"/>
            <a:gd name="adj2" fmla="val 0"/>
          </a:avLst>
        </a:prstGeom>
        <a:solidFill>
          <a:schemeClr val="accent4">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1AC986E-DE57-4431-BC92-0D1B3E28F088}">
      <dsp:nvSpPr>
        <dsp:cNvPr id="0" name=""/>
        <dsp:cNvSpPr/>
      </dsp:nvSpPr>
      <dsp:spPr>
        <a:xfrm>
          <a:off x="6586878" y="3016562"/>
          <a:ext cx="554326" cy="554326"/>
        </a:xfrm>
        <a:prstGeom prst="rect">
          <a:avLst/>
        </a:prstGeom>
        <a:blipFill>
          <a:blip xmlns:r="http://schemas.openxmlformats.org/officeDocument/2006/relationships"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4001EAD-A056-4CC8-80D6-B99A62D47A6A}">
      <dsp:nvSpPr>
        <dsp:cNvPr id="0" name=""/>
        <dsp:cNvSpPr/>
      </dsp:nvSpPr>
      <dsp:spPr>
        <a:xfrm>
          <a:off x="6072147" y="4007206"/>
          <a:ext cx="1583789" cy="932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dirty="0"/>
            <a:t>This is the first step on their journey to recovery</a:t>
          </a:r>
          <a:endParaRPr lang="en-US" sz="1400" kern="1200" dirty="0"/>
        </a:p>
      </dsp:txBody>
      <dsp:txXfrm>
        <a:off x="6072147" y="4007206"/>
        <a:ext cx="1583789" cy="93288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52E556-B583-4C05-9F7B-1D56AC0DB0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E2345FE-55E1-4B68-8F60-389DCCA8B8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0E3CCC-F63C-4499-8A0E-9B104918B63D}" type="datetimeFigureOut">
              <a:rPr lang="en-GB" smtClean="0"/>
              <a:t>22/01/2019</a:t>
            </a:fld>
            <a:endParaRPr lang="en-GB"/>
          </a:p>
        </p:txBody>
      </p:sp>
      <p:sp>
        <p:nvSpPr>
          <p:cNvPr id="4" name="Footer Placeholder 3">
            <a:extLst>
              <a:ext uri="{FF2B5EF4-FFF2-40B4-BE49-F238E27FC236}">
                <a16:creationId xmlns:a16="http://schemas.microsoft.com/office/drawing/2014/main" id="{4E79295B-B56D-4D27-BACE-1491B5B84F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A4C25F3-2D23-4AD7-9794-ABA79B37580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F8D8D5-28BC-4653-9844-17ED1A673B22}" type="slidenum">
              <a:rPr lang="en-GB" smtClean="0"/>
              <a:t>‹#›</a:t>
            </a:fld>
            <a:endParaRPr lang="en-GB"/>
          </a:p>
        </p:txBody>
      </p:sp>
    </p:spTree>
    <p:extLst>
      <p:ext uri="{BB962C8B-B14F-4D97-AF65-F5344CB8AC3E}">
        <p14:creationId xmlns:p14="http://schemas.microsoft.com/office/powerpoint/2010/main" val="1784726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DA329C-9A4A-4A38-9123-1A41277CD722}" type="datetimeFigureOut">
              <a:rPr lang="en-GB" smtClean="0"/>
              <a:t>22/01/2019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37ABE2-1BD1-491F-A8C3-E8BF9D48D356}" type="slidenum">
              <a:rPr lang="en-GB" smtClean="0"/>
              <a:t>‹#›</a:t>
            </a:fld>
            <a:endParaRPr lang="en-GB"/>
          </a:p>
        </p:txBody>
      </p:sp>
    </p:spTree>
    <p:extLst>
      <p:ext uri="{BB962C8B-B14F-4D97-AF65-F5344CB8AC3E}">
        <p14:creationId xmlns:p14="http://schemas.microsoft.com/office/powerpoint/2010/main" val="752659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Confab</a:t>
            </a:r>
            <a:endParaRPr lang="en-GB" dirty="0"/>
          </a:p>
          <a:p>
            <a:r>
              <a:rPr lang="en-GB" dirty="0"/>
              <a:t>Safe Space – acknowledge there may be people in the room with experience of self harm</a:t>
            </a:r>
          </a:p>
          <a:p>
            <a:r>
              <a:rPr lang="en-GB" dirty="0"/>
              <a:t>Ensure people are comfortable to leave the room when they wish</a:t>
            </a:r>
          </a:p>
          <a:p>
            <a:r>
              <a:rPr lang="en-GB" dirty="0"/>
              <a:t>Acknowledge the experience in the room</a:t>
            </a:r>
          </a:p>
        </p:txBody>
      </p:sp>
      <p:sp>
        <p:nvSpPr>
          <p:cNvPr id="4" name="Slide Number Placeholder 3"/>
          <p:cNvSpPr>
            <a:spLocks noGrp="1"/>
          </p:cNvSpPr>
          <p:nvPr>
            <p:ph type="sldNum" sz="quarter" idx="5"/>
          </p:nvPr>
        </p:nvSpPr>
        <p:spPr/>
        <p:txBody>
          <a:bodyPr/>
          <a:lstStyle/>
          <a:p>
            <a:fld id="{E737ABE2-1BD1-491F-A8C3-E8BF9D48D356}" type="slidenum">
              <a:rPr lang="en-GB" smtClean="0"/>
              <a:t>3</a:t>
            </a:fld>
            <a:endParaRPr lang="en-GB"/>
          </a:p>
        </p:txBody>
      </p:sp>
    </p:spTree>
    <p:extLst>
      <p:ext uri="{BB962C8B-B14F-4D97-AF65-F5344CB8AC3E}">
        <p14:creationId xmlns:p14="http://schemas.microsoft.com/office/powerpoint/2010/main" val="3019804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slide and refer to CG to read statements </a:t>
            </a:r>
          </a:p>
          <a:p>
            <a:r>
              <a:rPr lang="en-GB" dirty="0"/>
              <a:t>Ask group to discuss in pairs other possible things they could say and share with the group</a:t>
            </a:r>
          </a:p>
          <a:p>
            <a:r>
              <a:rPr lang="en-GB" dirty="0"/>
              <a:t>Highlight the simplicity of the skills they’re being asked to use</a:t>
            </a:r>
          </a:p>
        </p:txBody>
      </p:sp>
      <p:sp>
        <p:nvSpPr>
          <p:cNvPr id="4" name="Slide Number Placeholder 3"/>
          <p:cNvSpPr>
            <a:spLocks noGrp="1"/>
          </p:cNvSpPr>
          <p:nvPr>
            <p:ph type="sldNum" sz="quarter" idx="5"/>
          </p:nvPr>
        </p:nvSpPr>
        <p:spPr/>
        <p:txBody>
          <a:bodyPr/>
          <a:lstStyle/>
          <a:p>
            <a:fld id="{E737ABE2-1BD1-491F-A8C3-E8BF9D48D356}" type="slidenum">
              <a:rPr lang="en-GB" smtClean="0"/>
              <a:t>12</a:t>
            </a:fld>
            <a:endParaRPr lang="en-GB"/>
          </a:p>
        </p:txBody>
      </p:sp>
    </p:spTree>
    <p:extLst>
      <p:ext uri="{BB962C8B-B14F-4D97-AF65-F5344CB8AC3E}">
        <p14:creationId xmlns:p14="http://schemas.microsoft.com/office/powerpoint/2010/main" val="2347065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slide and refer to CG to read statements </a:t>
            </a:r>
          </a:p>
          <a:p>
            <a:r>
              <a:rPr lang="en-GB" dirty="0"/>
              <a:t>Ask group to discuss in pairs other possible things they could say and share with the group</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Highlight the simplicity of the skills they’re being asked to use</a:t>
            </a:r>
          </a:p>
          <a:p>
            <a:endParaRPr lang="en-GB" dirty="0"/>
          </a:p>
          <a:p>
            <a:endParaRPr lang="en-GB" dirty="0"/>
          </a:p>
        </p:txBody>
      </p:sp>
      <p:sp>
        <p:nvSpPr>
          <p:cNvPr id="4" name="Slide Number Placeholder 3"/>
          <p:cNvSpPr>
            <a:spLocks noGrp="1"/>
          </p:cNvSpPr>
          <p:nvPr>
            <p:ph type="sldNum" sz="quarter" idx="5"/>
          </p:nvPr>
        </p:nvSpPr>
        <p:spPr/>
        <p:txBody>
          <a:bodyPr/>
          <a:lstStyle/>
          <a:p>
            <a:fld id="{E737ABE2-1BD1-491F-A8C3-E8BF9D48D356}" type="slidenum">
              <a:rPr lang="en-GB" smtClean="0"/>
              <a:t>13</a:t>
            </a:fld>
            <a:endParaRPr lang="en-GB"/>
          </a:p>
        </p:txBody>
      </p:sp>
    </p:spTree>
    <p:extLst>
      <p:ext uri="{BB962C8B-B14F-4D97-AF65-F5344CB8AC3E}">
        <p14:creationId xmlns:p14="http://schemas.microsoft.com/office/powerpoint/2010/main" val="2906730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film</a:t>
            </a:r>
          </a:p>
        </p:txBody>
      </p:sp>
      <p:sp>
        <p:nvSpPr>
          <p:cNvPr id="4" name="Slide Number Placeholder 3"/>
          <p:cNvSpPr>
            <a:spLocks noGrp="1"/>
          </p:cNvSpPr>
          <p:nvPr>
            <p:ph type="sldNum" sz="quarter" idx="5"/>
          </p:nvPr>
        </p:nvSpPr>
        <p:spPr/>
        <p:txBody>
          <a:bodyPr/>
          <a:lstStyle/>
          <a:p>
            <a:fld id="{E737ABE2-1BD1-491F-A8C3-E8BF9D48D356}" type="slidenum">
              <a:rPr lang="en-GB" smtClean="0"/>
              <a:t>14</a:t>
            </a:fld>
            <a:endParaRPr lang="en-GB"/>
          </a:p>
        </p:txBody>
      </p:sp>
    </p:spTree>
    <p:extLst>
      <p:ext uri="{BB962C8B-B14F-4D97-AF65-F5344CB8AC3E}">
        <p14:creationId xmlns:p14="http://schemas.microsoft.com/office/powerpoint/2010/main" val="3095888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slide and refer to CG to read statements </a:t>
            </a:r>
          </a:p>
          <a:p>
            <a:r>
              <a:rPr lang="en-GB" dirty="0"/>
              <a:t>Ask group to discuss in pairs other possible things they could say and share with the group</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Highlight the simplicity of the skills they’re being asked to use</a:t>
            </a:r>
          </a:p>
          <a:p>
            <a:endParaRPr lang="en-GB" dirty="0"/>
          </a:p>
        </p:txBody>
      </p:sp>
      <p:sp>
        <p:nvSpPr>
          <p:cNvPr id="4" name="Slide Number Placeholder 3"/>
          <p:cNvSpPr>
            <a:spLocks noGrp="1"/>
          </p:cNvSpPr>
          <p:nvPr>
            <p:ph type="sldNum" sz="quarter" idx="5"/>
          </p:nvPr>
        </p:nvSpPr>
        <p:spPr/>
        <p:txBody>
          <a:bodyPr/>
          <a:lstStyle/>
          <a:p>
            <a:fld id="{E737ABE2-1BD1-491F-A8C3-E8BF9D48D356}" type="slidenum">
              <a:rPr lang="en-GB" smtClean="0"/>
              <a:t>15</a:t>
            </a:fld>
            <a:endParaRPr lang="en-GB"/>
          </a:p>
        </p:txBody>
      </p:sp>
    </p:spTree>
    <p:extLst>
      <p:ext uri="{BB962C8B-B14F-4D97-AF65-F5344CB8AC3E}">
        <p14:creationId xmlns:p14="http://schemas.microsoft.com/office/powerpoint/2010/main" val="3027316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slide and refer to CG to read statements </a:t>
            </a:r>
          </a:p>
          <a:p>
            <a:r>
              <a:rPr lang="en-GB" dirty="0"/>
              <a:t>Ask group to discuss in pairs other possible things they could say and share with the group</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Highlight the simplicity of the skills they’re being asked to use</a:t>
            </a:r>
          </a:p>
          <a:p>
            <a:endParaRPr lang="en-GB" dirty="0"/>
          </a:p>
        </p:txBody>
      </p:sp>
      <p:sp>
        <p:nvSpPr>
          <p:cNvPr id="4" name="Slide Number Placeholder 3"/>
          <p:cNvSpPr>
            <a:spLocks noGrp="1"/>
          </p:cNvSpPr>
          <p:nvPr>
            <p:ph type="sldNum" sz="quarter" idx="5"/>
          </p:nvPr>
        </p:nvSpPr>
        <p:spPr/>
        <p:txBody>
          <a:bodyPr/>
          <a:lstStyle/>
          <a:p>
            <a:fld id="{E737ABE2-1BD1-491F-A8C3-E8BF9D48D356}" type="slidenum">
              <a:rPr lang="en-GB" smtClean="0"/>
              <a:t>16</a:t>
            </a:fld>
            <a:endParaRPr lang="en-GB"/>
          </a:p>
        </p:txBody>
      </p:sp>
    </p:spTree>
    <p:extLst>
      <p:ext uri="{BB962C8B-B14F-4D97-AF65-F5344CB8AC3E}">
        <p14:creationId xmlns:p14="http://schemas.microsoft.com/office/powerpoint/2010/main" val="2505220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What’s the difference between self harm and suicide?</a:t>
            </a:r>
          </a:p>
          <a:p>
            <a:r>
              <a:rPr lang="en-GB" dirty="0"/>
              <a:t>Confidentiality and risk</a:t>
            </a:r>
          </a:p>
          <a:p>
            <a:endParaRPr lang="en-GB" dirty="0"/>
          </a:p>
        </p:txBody>
      </p:sp>
      <p:sp>
        <p:nvSpPr>
          <p:cNvPr id="4" name="Slide Number Placeholder 3"/>
          <p:cNvSpPr>
            <a:spLocks noGrp="1"/>
          </p:cNvSpPr>
          <p:nvPr>
            <p:ph type="sldNum" sz="quarter" idx="5"/>
          </p:nvPr>
        </p:nvSpPr>
        <p:spPr/>
        <p:txBody>
          <a:bodyPr/>
          <a:lstStyle/>
          <a:p>
            <a:fld id="{E737ABE2-1BD1-491F-A8C3-E8BF9D48D356}" type="slidenum">
              <a:rPr lang="en-GB" smtClean="0"/>
              <a:t>17</a:t>
            </a:fld>
            <a:endParaRPr lang="en-GB"/>
          </a:p>
        </p:txBody>
      </p:sp>
    </p:spTree>
    <p:extLst>
      <p:ext uri="{BB962C8B-B14F-4D97-AF65-F5344CB8AC3E}">
        <p14:creationId xmlns:p14="http://schemas.microsoft.com/office/powerpoint/2010/main" val="454942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Reinforce the point that  this is not the priority in the conversation</a:t>
            </a:r>
          </a:p>
          <a:p>
            <a:r>
              <a:rPr lang="en-GB" dirty="0"/>
              <a:t>The young person is the focus before you even consider</a:t>
            </a:r>
            <a:r>
              <a:rPr lang="en-GB" baseline="0" dirty="0"/>
              <a:t> broaching this issue</a:t>
            </a:r>
          </a:p>
          <a:p>
            <a:r>
              <a:rPr lang="en-GB" baseline="0" dirty="0"/>
              <a:t>There will be local policies – organisational or LA that will direct how you respond to a </a:t>
            </a:r>
            <a:r>
              <a:rPr lang="en-GB" baseline="0" dirty="0" err="1"/>
              <a:t>yp</a:t>
            </a:r>
            <a:r>
              <a:rPr lang="en-GB" baseline="0" dirty="0"/>
              <a:t> at risk of harm</a:t>
            </a:r>
            <a:endParaRPr lang="en-GB" dirty="0"/>
          </a:p>
          <a:p>
            <a:endParaRPr lang="en-GB" dirty="0"/>
          </a:p>
          <a:p>
            <a:r>
              <a:rPr lang="en-GB" dirty="0"/>
              <a:t>Explore the group’s thoughts on these statements and discuss the different CP policies people may have with their organisations</a:t>
            </a:r>
          </a:p>
          <a:p>
            <a:r>
              <a:rPr lang="en-GB" dirty="0"/>
              <a:t>In pairs ask the group to explore other ways of saying these statements</a:t>
            </a:r>
          </a:p>
          <a:p>
            <a:r>
              <a:rPr lang="en-GB" dirty="0"/>
              <a:t>Practice a little role play?</a:t>
            </a:r>
          </a:p>
          <a:p>
            <a:r>
              <a:rPr lang="en-GB" dirty="0"/>
              <a:t>You don’t have to fix them</a:t>
            </a:r>
          </a:p>
        </p:txBody>
      </p:sp>
      <p:sp>
        <p:nvSpPr>
          <p:cNvPr id="4" name="Slide Number Placeholder 3"/>
          <p:cNvSpPr>
            <a:spLocks noGrp="1"/>
          </p:cNvSpPr>
          <p:nvPr>
            <p:ph type="sldNum" sz="quarter" idx="5"/>
          </p:nvPr>
        </p:nvSpPr>
        <p:spPr/>
        <p:txBody>
          <a:bodyPr/>
          <a:lstStyle/>
          <a:p>
            <a:fld id="{E737ABE2-1BD1-491F-A8C3-E8BF9D48D356}" type="slidenum">
              <a:rPr lang="en-GB" smtClean="0"/>
              <a:t>18</a:t>
            </a:fld>
            <a:endParaRPr lang="en-GB"/>
          </a:p>
        </p:txBody>
      </p:sp>
    </p:spTree>
    <p:extLst>
      <p:ext uri="{BB962C8B-B14F-4D97-AF65-F5344CB8AC3E}">
        <p14:creationId xmlns:p14="http://schemas.microsoft.com/office/powerpoint/2010/main" val="1231520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Divide into pairs to come up with a couple of scenarios each that they may come across or have already experienced</a:t>
            </a:r>
          </a:p>
          <a:p>
            <a:r>
              <a:rPr lang="en-GB" dirty="0"/>
              <a:t>Ask them to take turns in their pairs to each role play a different scenario</a:t>
            </a:r>
          </a:p>
        </p:txBody>
      </p:sp>
      <p:sp>
        <p:nvSpPr>
          <p:cNvPr id="4" name="Slide Number Placeholder 3"/>
          <p:cNvSpPr>
            <a:spLocks noGrp="1"/>
          </p:cNvSpPr>
          <p:nvPr>
            <p:ph type="sldNum" sz="quarter" idx="5"/>
          </p:nvPr>
        </p:nvSpPr>
        <p:spPr/>
        <p:txBody>
          <a:bodyPr/>
          <a:lstStyle/>
          <a:p>
            <a:fld id="{E737ABE2-1BD1-491F-A8C3-E8BF9D48D356}" type="slidenum">
              <a:rPr lang="en-GB" smtClean="0"/>
              <a:t>19</a:t>
            </a:fld>
            <a:endParaRPr lang="en-GB"/>
          </a:p>
        </p:txBody>
      </p:sp>
    </p:spTree>
    <p:extLst>
      <p:ext uri="{BB962C8B-B14F-4D97-AF65-F5344CB8AC3E}">
        <p14:creationId xmlns:p14="http://schemas.microsoft.com/office/powerpoint/2010/main" val="3647285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slide and discuss each technique</a:t>
            </a:r>
          </a:p>
          <a:p>
            <a:r>
              <a:rPr lang="en-GB" dirty="0"/>
              <a:t>Explore other techniques</a:t>
            </a:r>
          </a:p>
        </p:txBody>
      </p:sp>
      <p:sp>
        <p:nvSpPr>
          <p:cNvPr id="4" name="Slide Number Placeholder 3"/>
          <p:cNvSpPr>
            <a:spLocks noGrp="1"/>
          </p:cNvSpPr>
          <p:nvPr>
            <p:ph type="sldNum" sz="quarter" idx="5"/>
          </p:nvPr>
        </p:nvSpPr>
        <p:spPr/>
        <p:txBody>
          <a:bodyPr/>
          <a:lstStyle/>
          <a:p>
            <a:fld id="{E737ABE2-1BD1-491F-A8C3-E8BF9D48D356}" type="slidenum">
              <a:rPr lang="en-GB" smtClean="0"/>
              <a:t>20</a:t>
            </a:fld>
            <a:endParaRPr lang="en-GB"/>
          </a:p>
        </p:txBody>
      </p:sp>
    </p:spTree>
    <p:extLst>
      <p:ext uri="{BB962C8B-B14F-4D97-AF65-F5344CB8AC3E}">
        <p14:creationId xmlns:p14="http://schemas.microsoft.com/office/powerpoint/2010/main" val="481112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People often ask for coping ideas.</a:t>
            </a:r>
          </a:p>
          <a:p>
            <a:r>
              <a:rPr lang="en-GB" dirty="0"/>
              <a:t>Read the slide and ask the group for more suggestions</a:t>
            </a:r>
          </a:p>
        </p:txBody>
      </p:sp>
      <p:sp>
        <p:nvSpPr>
          <p:cNvPr id="4" name="Slide Number Placeholder 3"/>
          <p:cNvSpPr>
            <a:spLocks noGrp="1"/>
          </p:cNvSpPr>
          <p:nvPr>
            <p:ph type="sldNum" sz="quarter" idx="5"/>
          </p:nvPr>
        </p:nvSpPr>
        <p:spPr/>
        <p:txBody>
          <a:bodyPr/>
          <a:lstStyle/>
          <a:p>
            <a:fld id="{E737ABE2-1BD1-491F-A8C3-E8BF9D48D356}" type="slidenum">
              <a:rPr lang="en-GB" smtClean="0"/>
              <a:t>21</a:t>
            </a:fld>
            <a:endParaRPr lang="en-GB"/>
          </a:p>
        </p:txBody>
      </p:sp>
    </p:spTree>
    <p:extLst>
      <p:ext uri="{BB962C8B-B14F-4D97-AF65-F5344CB8AC3E}">
        <p14:creationId xmlns:p14="http://schemas.microsoft.com/office/powerpoint/2010/main" val="1801829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through slide</a:t>
            </a:r>
          </a:p>
        </p:txBody>
      </p:sp>
      <p:sp>
        <p:nvSpPr>
          <p:cNvPr id="4" name="Slide Number Placeholder 3"/>
          <p:cNvSpPr>
            <a:spLocks noGrp="1"/>
          </p:cNvSpPr>
          <p:nvPr>
            <p:ph type="sldNum" sz="quarter" idx="10"/>
          </p:nvPr>
        </p:nvSpPr>
        <p:spPr/>
        <p:txBody>
          <a:bodyPr/>
          <a:lstStyle/>
          <a:p>
            <a:fld id="{E737ABE2-1BD1-491F-A8C3-E8BF9D48D356}" type="slidenum">
              <a:rPr lang="en-GB" smtClean="0"/>
              <a:t>4</a:t>
            </a:fld>
            <a:endParaRPr lang="en-GB"/>
          </a:p>
        </p:txBody>
      </p:sp>
    </p:spTree>
    <p:extLst>
      <p:ext uri="{BB962C8B-B14F-4D97-AF65-F5344CB8AC3E}">
        <p14:creationId xmlns:p14="http://schemas.microsoft.com/office/powerpoint/2010/main" val="3462888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Remember: All behaviour is communication</a:t>
            </a:r>
          </a:p>
          <a:p>
            <a:r>
              <a:rPr lang="en-GB" dirty="0"/>
              <a:t>Read through ‘Challenging’ section first and explore how this is a common term used to describe ‘bad’ behaviour</a:t>
            </a:r>
          </a:p>
          <a:p>
            <a:r>
              <a:rPr lang="en-GB" dirty="0"/>
              <a:t>The language of Challenging being oppositional and puts us in fight mode</a:t>
            </a:r>
          </a:p>
          <a:p>
            <a:r>
              <a:rPr lang="en-GB" dirty="0"/>
              <a:t>Then explore Distressing:</a:t>
            </a:r>
          </a:p>
          <a:p>
            <a:r>
              <a:rPr lang="en-GB" dirty="0"/>
              <a:t>Distressing being empathic and understanding that the young person is experiencing distress</a:t>
            </a:r>
          </a:p>
          <a:p>
            <a:endParaRPr lang="en-GB" dirty="0"/>
          </a:p>
        </p:txBody>
      </p:sp>
      <p:sp>
        <p:nvSpPr>
          <p:cNvPr id="4" name="Slide Number Placeholder 3"/>
          <p:cNvSpPr>
            <a:spLocks noGrp="1"/>
          </p:cNvSpPr>
          <p:nvPr>
            <p:ph type="sldNum" sz="quarter" idx="5"/>
          </p:nvPr>
        </p:nvSpPr>
        <p:spPr/>
        <p:txBody>
          <a:bodyPr/>
          <a:lstStyle/>
          <a:p>
            <a:fld id="{E737ABE2-1BD1-491F-A8C3-E8BF9D48D356}" type="slidenum">
              <a:rPr lang="en-GB" smtClean="0"/>
              <a:t>22</a:t>
            </a:fld>
            <a:endParaRPr lang="en-GB"/>
          </a:p>
        </p:txBody>
      </p:sp>
    </p:spTree>
    <p:extLst>
      <p:ext uri="{BB962C8B-B14F-4D97-AF65-F5344CB8AC3E}">
        <p14:creationId xmlns:p14="http://schemas.microsoft.com/office/powerpoint/2010/main" val="580726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Acknowledge the role of self care and its importance in being able to help others. </a:t>
            </a:r>
          </a:p>
          <a:p>
            <a:r>
              <a:rPr lang="en-GB" dirty="0"/>
              <a:t> </a:t>
            </a:r>
          </a:p>
        </p:txBody>
      </p:sp>
      <p:sp>
        <p:nvSpPr>
          <p:cNvPr id="4" name="Slide Number Placeholder 3"/>
          <p:cNvSpPr>
            <a:spLocks noGrp="1"/>
          </p:cNvSpPr>
          <p:nvPr>
            <p:ph type="sldNum" sz="quarter" idx="5"/>
          </p:nvPr>
        </p:nvSpPr>
        <p:spPr/>
        <p:txBody>
          <a:bodyPr/>
          <a:lstStyle/>
          <a:p>
            <a:fld id="{E737ABE2-1BD1-491F-A8C3-E8BF9D48D356}" type="slidenum">
              <a:rPr lang="en-GB" smtClean="0"/>
              <a:t>23</a:t>
            </a:fld>
            <a:endParaRPr lang="en-GB"/>
          </a:p>
        </p:txBody>
      </p:sp>
    </p:spTree>
    <p:extLst>
      <p:ext uri="{BB962C8B-B14F-4D97-AF65-F5344CB8AC3E}">
        <p14:creationId xmlns:p14="http://schemas.microsoft.com/office/powerpoint/2010/main" val="861993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through slide and ask group to reflect and suggest different ways they self care</a:t>
            </a:r>
          </a:p>
          <a:p>
            <a:r>
              <a:rPr lang="en-GB" dirty="0"/>
              <a:t>Note: Remind group that they may not be the best person for the young person to talk to especially if triggered. In which case they can keep it brief and be honest with the young person and gently explore who else you could help them talk to.</a:t>
            </a:r>
          </a:p>
        </p:txBody>
      </p:sp>
      <p:sp>
        <p:nvSpPr>
          <p:cNvPr id="4" name="Slide Number Placeholder 3"/>
          <p:cNvSpPr>
            <a:spLocks noGrp="1"/>
          </p:cNvSpPr>
          <p:nvPr>
            <p:ph type="sldNum" sz="quarter" idx="5"/>
          </p:nvPr>
        </p:nvSpPr>
        <p:spPr/>
        <p:txBody>
          <a:bodyPr/>
          <a:lstStyle/>
          <a:p>
            <a:fld id="{E737ABE2-1BD1-491F-A8C3-E8BF9D48D356}" type="slidenum">
              <a:rPr lang="en-GB" smtClean="0"/>
              <a:t>24</a:t>
            </a:fld>
            <a:endParaRPr lang="en-GB"/>
          </a:p>
        </p:txBody>
      </p:sp>
    </p:spTree>
    <p:extLst>
      <p:ext uri="{BB962C8B-B14F-4D97-AF65-F5344CB8AC3E}">
        <p14:creationId xmlns:p14="http://schemas.microsoft.com/office/powerpoint/2010/main" val="1634161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Draw attention to workshop info sheet</a:t>
            </a:r>
          </a:p>
        </p:txBody>
      </p:sp>
      <p:sp>
        <p:nvSpPr>
          <p:cNvPr id="4" name="Slide Number Placeholder 3"/>
          <p:cNvSpPr>
            <a:spLocks noGrp="1"/>
          </p:cNvSpPr>
          <p:nvPr>
            <p:ph type="sldNum" sz="quarter" idx="5"/>
          </p:nvPr>
        </p:nvSpPr>
        <p:spPr/>
        <p:txBody>
          <a:bodyPr/>
          <a:lstStyle/>
          <a:p>
            <a:fld id="{E737ABE2-1BD1-491F-A8C3-E8BF9D48D356}" type="slidenum">
              <a:rPr lang="en-GB" smtClean="0"/>
              <a:t>25</a:t>
            </a:fld>
            <a:endParaRPr lang="en-GB"/>
          </a:p>
        </p:txBody>
      </p:sp>
    </p:spTree>
    <p:extLst>
      <p:ext uri="{BB962C8B-B14F-4D97-AF65-F5344CB8AC3E}">
        <p14:creationId xmlns:p14="http://schemas.microsoft.com/office/powerpoint/2010/main" val="4083725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through slide</a:t>
            </a:r>
          </a:p>
          <a:p>
            <a:r>
              <a:rPr lang="en-GB" dirty="0"/>
              <a:t>Acknowledge that the people in the room may have triggers and advise that this ties in with the working agreement as well </a:t>
            </a:r>
          </a:p>
        </p:txBody>
      </p:sp>
      <p:sp>
        <p:nvSpPr>
          <p:cNvPr id="4" name="Slide Number Placeholder 3"/>
          <p:cNvSpPr>
            <a:spLocks noGrp="1"/>
          </p:cNvSpPr>
          <p:nvPr>
            <p:ph type="sldNum" sz="quarter" idx="5"/>
          </p:nvPr>
        </p:nvSpPr>
        <p:spPr/>
        <p:txBody>
          <a:bodyPr/>
          <a:lstStyle/>
          <a:p>
            <a:fld id="{E737ABE2-1BD1-491F-A8C3-E8BF9D48D356}" type="slidenum">
              <a:rPr lang="en-GB" smtClean="0"/>
              <a:t>5</a:t>
            </a:fld>
            <a:endParaRPr lang="en-GB"/>
          </a:p>
        </p:txBody>
      </p:sp>
    </p:spTree>
    <p:extLst>
      <p:ext uri="{BB962C8B-B14F-4D97-AF65-F5344CB8AC3E}">
        <p14:creationId xmlns:p14="http://schemas.microsoft.com/office/powerpoint/2010/main" val="3777431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through slide and discuss </a:t>
            </a:r>
          </a:p>
        </p:txBody>
      </p:sp>
      <p:sp>
        <p:nvSpPr>
          <p:cNvPr id="4" name="Slide Number Placeholder 3"/>
          <p:cNvSpPr>
            <a:spLocks noGrp="1"/>
          </p:cNvSpPr>
          <p:nvPr>
            <p:ph type="sldNum" sz="quarter" idx="5"/>
          </p:nvPr>
        </p:nvSpPr>
        <p:spPr/>
        <p:txBody>
          <a:bodyPr/>
          <a:lstStyle/>
          <a:p>
            <a:fld id="{E737ABE2-1BD1-491F-A8C3-E8BF9D48D356}" type="slidenum">
              <a:rPr lang="en-GB" smtClean="0"/>
              <a:t>6</a:t>
            </a:fld>
            <a:endParaRPr lang="en-GB"/>
          </a:p>
        </p:txBody>
      </p:sp>
    </p:spTree>
    <p:extLst>
      <p:ext uri="{BB962C8B-B14F-4D97-AF65-F5344CB8AC3E}">
        <p14:creationId xmlns:p14="http://schemas.microsoft.com/office/powerpoint/2010/main" val="302538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through slide</a:t>
            </a:r>
          </a:p>
        </p:txBody>
      </p:sp>
      <p:sp>
        <p:nvSpPr>
          <p:cNvPr id="4" name="Slide Number Placeholder 3"/>
          <p:cNvSpPr>
            <a:spLocks noGrp="1"/>
          </p:cNvSpPr>
          <p:nvPr>
            <p:ph type="sldNum" sz="quarter" idx="5"/>
          </p:nvPr>
        </p:nvSpPr>
        <p:spPr/>
        <p:txBody>
          <a:bodyPr/>
          <a:lstStyle/>
          <a:p>
            <a:fld id="{E737ABE2-1BD1-491F-A8C3-E8BF9D48D356}" type="slidenum">
              <a:rPr lang="en-GB" smtClean="0"/>
              <a:t>7</a:t>
            </a:fld>
            <a:endParaRPr lang="en-GB"/>
          </a:p>
        </p:txBody>
      </p:sp>
    </p:spTree>
    <p:extLst>
      <p:ext uri="{BB962C8B-B14F-4D97-AF65-F5344CB8AC3E}">
        <p14:creationId xmlns:p14="http://schemas.microsoft.com/office/powerpoint/2010/main" val="3060785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Explore group’s thoughts on what forms self-harm could take and what they know already about self-harm</a:t>
            </a:r>
          </a:p>
          <a:p>
            <a:r>
              <a:rPr lang="en-GB" dirty="0"/>
              <a:t>Split into groups of 4 to discuss forms of self-harming then feedback to whole group</a:t>
            </a:r>
          </a:p>
        </p:txBody>
      </p:sp>
      <p:sp>
        <p:nvSpPr>
          <p:cNvPr id="4" name="Slide Number Placeholder 3"/>
          <p:cNvSpPr>
            <a:spLocks noGrp="1"/>
          </p:cNvSpPr>
          <p:nvPr>
            <p:ph type="sldNum" sz="quarter" idx="5"/>
          </p:nvPr>
        </p:nvSpPr>
        <p:spPr/>
        <p:txBody>
          <a:bodyPr/>
          <a:lstStyle/>
          <a:p>
            <a:fld id="{E737ABE2-1BD1-491F-A8C3-E8BF9D48D356}" type="slidenum">
              <a:rPr lang="en-GB" smtClean="0"/>
              <a:t>8</a:t>
            </a:fld>
            <a:endParaRPr lang="en-GB"/>
          </a:p>
        </p:txBody>
      </p:sp>
    </p:spTree>
    <p:extLst>
      <p:ext uri="{BB962C8B-B14F-4D97-AF65-F5344CB8AC3E}">
        <p14:creationId xmlns:p14="http://schemas.microsoft.com/office/powerpoint/2010/main" val="2870151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Explore initial reactions and responses to self-harm</a:t>
            </a:r>
          </a:p>
        </p:txBody>
      </p:sp>
      <p:sp>
        <p:nvSpPr>
          <p:cNvPr id="4" name="Slide Number Placeholder 3"/>
          <p:cNvSpPr>
            <a:spLocks noGrp="1"/>
          </p:cNvSpPr>
          <p:nvPr>
            <p:ph type="sldNum" sz="quarter" idx="5"/>
          </p:nvPr>
        </p:nvSpPr>
        <p:spPr/>
        <p:txBody>
          <a:bodyPr/>
          <a:lstStyle/>
          <a:p>
            <a:fld id="{E737ABE2-1BD1-491F-A8C3-E8BF9D48D356}" type="slidenum">
              <a:rPr lang="en-GB" smtClean="0"/>
              <a:t>9</a:t>
            </a:fld>
            <a:endParaRPr lang="en-GB"/>
          </a:p>
        </p:txBody>
      </p:sp>
    </p:spTree>
    <p:extLst>
      <p:ext uri="{BB962C8B-B14F-4D97-AF65-F5344CB8AC3E}">
        <p14:creationId xmlns:p14="http://schemas.microsoft.com/office/powerpoint/2010/main" val="3145895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Everyone has their own copy of the Toolkit and Guide</a:t>
            </a:r>
          </a:p>
          <a:p>
            <a:r>
              <a:rPr lang="en-GB" dirty="0"/>
              <a:t>Explain that we’ll explore the second half of the statement later on</a:t>
            </a:r>
          </a:p>
          <a:p>
            <a:r>
              <a:rPr lang="en-GB" dirty="0"/>
              <a:t>Discuss each part of the opening statement</a:t>
            </a:r>
          </a:p>
          <a:p>
            <a:r>
              <a:rPr lang="en-GB" dirty="0"/>
              <a:t>Explore group’s feelings and fears as well as strategies</a:t>
            </a:r>
          </a:p>
          <a:p>
            <a:endParaRPr lang="en-GB" dirty="0"/>
          </a:p>
        </p:txBody>
      </p:sp>
      <p:sp>
        <p:nvSpPr>
          <p:cNvPr id="4" name="Slide Number Placeholder 3"/>
          <p:cNvSpPr>
            <a:spLocks noGrp="1"/>
          </p:cNvSpPr>
          <p:nvPr>
            <p:ph type="sldNum" sz="quarter" idx="5"/>
          </p:nvPr>
        </p:nvSpPr>
        <p:spPr/>
        <p:txBody>
          <a:bodyPr/>
          <a:lstStyle/>
          <a:p>
            <a:fld id="{E737ABE2-1BD1-491F-A8C3-E8BF9D48D356}" type="slidenum">
              <a:rPr lang="en-GB" smtClean="0"/>
              <a:t>10</a:t>
            </a:fld>
            <a:endParaRPr lang="en-GB"/>
          </a:p>
        </p:txBody>
      </p:sp>
    </p:spTree>
    <p:extLst>
      <p:ext uri="{BB962C8B-B14F-4D97-AF65-F5344CB8AC3E}">
        <p14:creationId xmlns:p14="http://schemas.microsoft.com/office/powerpoint/2010/main" val="614586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slide and discuss the importance of recognising what this statement means</a:t>
            </a:r>
          </a:p>
        </p:txBody>
      </p:sp>
      <p:sp>
        <p:nvSpPr>
          <p:cNvPr id="4" name="Slide Number Placeholder 3"/>
          <p:cNvSpPr>
            <a:spLocks noGrp="1"/>
          </p:cNvSpPr>
          <p:nvPr>
            <p:ph type="sldNum" sz="quarter" idx="5"/>
          </p:nvPr>
        </p:nvSpPr>
        <p:spPr/>
        <p:txBody>
          <a:bodyPr/>
          <a:lstStyle/>
          <a:p>
            <a:fld id="{E737ABE2-1BD1-491F-A8C3-E8BF9D48D356}" type="slidenum">
              <a:rPr lang="en-GB" smtClean="0"/>
              <a:t>11</a:t>
            </a:fld>
            <a:endParaRPr lang="en-GB"/>
          </a:p>
        </p:txBody>
      </p:sp>
    </p:spTree>
    <p:extLst>
      <p:ext uri="{BB962C8B-B14F-4D97-AF65-F5344CB8AC3E}">
        <p14:creationId xmlns:p14="http://schemas.microsoft.com/office/powerpoint/2010/main" val="1944589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C2BBE6-20F3-453F-BC06-175396766AFA}" type="datetime1">
              <a:rPr lang="en-GB" smtClean="0"/>
              <a:t>22/01/2019</a:t>
            </a:fld>
            <a:endParaRPr lang="en-GB"/>
          </a:p>
        </p:txBody>
      </p:sp>
      <p:sp>
        <p:nvSpPr>
          <p:cNvPr id="5" name="Footer Placeholder 4"/>
          <p:cNvSpPr>
            <a:spLocks noGrp="1"/>
          </p:cNvSpPr>
          <p:nvPr>
            <p:ph type="ftr" sz="quarter" idx="11"/>
          </p:nvPr>
        </p:nvSpPr>
        <p:spPr/>
        <p:txBody>
          <a:bodyPr/>
          <a:lstStyle/>
          <a:p>
            <a:r>
              <a:rPr lang="en-GB"/>
              <a:t>http://www.confab.org.uk/out-of-harm</a:t>
            </a:r>
          </a:p>
        </p:txBody>
      </p:sp>
      <p:sp>
        <p:nvSpPr>
          <p:cNvPr id="6" name="Slide Number Placeholder 5"/>
          <p:cNvSpPr>
            <a:spLocks noGrp="1"/>
          </p:cNvSpPr>
          <p:nvPr>
            <p:ph type="sldNum" sz="quarter" idx="12"/>
          </p:nvPr>
        </p:nvSpPr>
        <p:spPr/>
        <p:txBody>
          <a:bodyPr/>
          <a:lstStyle/>
          <a:p>
            <a:fld id="{84B223FB-7D4E-4FB0-AD19-92C3719E8C03}" type="slidenum">
              <a:rPr lang="en-GB" smtClean="0"/>
              <a:t>‹#›</a:t>
            </a:fld>
            <a:endParaRPr lang="en-GB"/>
          </a:p>
        </p:txBody>
      </p:sp>
    </p:spTree>
    <p:extLst>
      <p:ext uri="{BB962C8B-B14F-4D97-AF65-F5344CB8AC3E}">
        <p14:creationId xmlns:p14="http://schemas.microsoft.com/office/powerpoint/2010/main" val="576712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13856D-0B45-4484-AD84-969E4CFA624E}" type="datetime1">
              <a:rPr lang="en-GB" smtClean="0"/>
              <a:t>22/01/2019</a:t>
            </a:fld>
            <a:endParaRPr lang="en-GB"/>
          </a:p>
        </p:txBody>
      </p:sp>
      <p:sp>
        <p:nvSpPr>
          <p:cNvPr id="5" name="Footer Placeholder 4"/>
          <p:cNvSpPr>
            <a:spLocks noGrp="1"/>
          </p:cNvSpPr>
          <p:nvPr>
            <p:ph type="ftr" sz="quarter" idx="11"/>
          </p:nvPr>
        </p:nvSpPr>
        <p:spPr/>
        <p:txBody>
          <a:bodyPr/>
          <a:lstStyle/>
          <a:p>
            <a:r>
              <a:rPr lang="en-GB"/>
              <a:t>http://www.confab.org.uk/out-of-harm</a:t>
            </a:r>
          </a:p>
        </p:txBody>
      </p:sp>
      <p:sp>
        <p:nvSpPr>
          <p:cNvPr id="6" name="Slide Number Placeholder 5"/>
          <p:cNvSpPr>
            <a:spLocks noGrp="1"/>
          </p:cNvSpPr>
          <p:nvPr>
            <p:ph type="sldNum" sz="quarter" idx="12"/>
          </p:nvPr>
        </p:nvSpPr>
        <p:spPr/>
        <p:txBody>
          <a:bodyPr/>
          <a:lstStyle/>
          <a:p>
            <a:fld id="{84B223FB-7D4E-4FB0-AD19-92C3719E8C03}" type="slidenum">
              <a:rPr lang="en-GB" smtClean="0"/>
              <a:t>‹#›</a:t>
            </a:fld>
            <a:endParaRPr lang="en-GB"/>
          </a:p>
        </p:txBody>
      </p:sp>
    </p:spTree>
    <p:extLst>
      <p:ext uri="{BB962C8B-B14F-4D97-AF65-F5344CB8AC3E}">
        <p14:creationId xmlns:p14="http://schemas.microsoft.com/office/powerpoint/2010/main" val="3387069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3986A4-C0B9-439A-8882-07112E1BDA9A}" type="datetime1">
              <a:rPr lang="en-GB" smtClean="0"/>
              <a:t>22/01/2019</a:t>
            </a:fld>
            <a:endParaRPr lang="en-GB"/>
          </a:p>
        </p:txBody>
      </p:sp>
      <p:sp>
        <p:nvSpPr>
          <p:cNvPr id="5" name="Footer Placeholder 4"/>
          <p:cNvSpPr>
            <a:spLocks noGrp="1"/>
          </p:cNvSpPr>
          <p:nvPr>
            <p:ph type="ftr" sz="quarter" idx="11"/>
          </p:nvPr>
        </p:nvSpPr>
        <p:spPr/>
        <p:txBody>
          <a:bodyPr/>
          <a:lstStyle/>
          <a:p>
            <a:r>
              <a:rPr lang="en-GB"/>
              <a:t>http://www.confab.org.uk/out-of-harm</a:t>
            </a:r>
          </a:p>
        </p:txBody>
      </p:sp>
      <p:sp>
        <p:nvSpPr>
          <p:cNvPr id="6" name="Slide Number Placeholder 5"/>
          <p:cNvSpPr>
            <a:spLocks noGrp="1"/>
          </p:cNvSpPr>
          <p:nvPr>
            <p:ph type="sldNum" sz="quarter" idx="12"/>
          </p:nvPr>
        </p:nvSpPr>
        <p:spPr/>
        <p:txBody>
          <a:bodyPr/>
          <a:lstStyle/>
          <a:p>
            <a:fld id="{84B223FB-7D4E-4FB0-AD19-92C3719E8C0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16303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777317-0C68-4EE8-B449-7BAC5E4CFFD0}" type="datetime1">
              <a:rPr lang="en-GB" smtClean="0"/>
              <a:t>22/01/2019</a:t>
            </a:fld>
            <a:endParaRPr lang="en-GB"/>
          </a:p>
        </p:txBody>
      </p:sp>
      <p:sp>
        <p:nvSpPr>
          <p:cNvPr id="5" name="Footer Placeholder 4"/>
          <p:cNvSpPr>
            <a:spLocks noGrp="1"/>
          </p:cNvSpPr>
          <p:nvPr>
            <p:ph type="ftr" sz="quarter" idx="11"/>
          </p:nvPr>
        </p:nvSpPr>
        <p:spPr/>
        <p:txBody>
          <a:bodyPr/>
          <a:lstStyle/>
          <a:p>
            <a:r>
              <a:rPr lang="en-GB"/>
              <a:t>http://www.confab.org.uk/out-of-harm</a:t>
            </a:r>
          </a:p>
        </p:txBody>
      </p:sp>
      <p:sp>
        <p:nvSpPr>
          <p:cNvPr id="6" name="Slide Number Placeholder 5"/>
          <p:cNvSpPr>
            <a:spLocks noGrp="1"/>
          </p:cNvSpPr>
          <p:nvPr>
            <p:ph type="sldNum" sz="quarter" idx="12"/>
          </p:nvPr>
        </p:nvSpPr>
        <p:spPr/>
        <p:txBody>
          <a:bodyPr/>
          <a:lstStyle/>
          <a:p>
            <a:fld id="{84B223FB-7D4E-4FB0-AD19-92C3719E8C03}" type="slidenum">
              <a:rPr lang="en-GB" smtClean="0"/>
              <a:t>‹#›</a:t>
            </a:fld>
            <a:endParaRPr lang="en-GB"/>
          </a:p>
        </p:txBody>
      </p:sp>
    </p:spTree>
    <p:extLst>
      <p:ext uri="{BB962C8B-B14F-4D97-AF65-F5344CB8AC3E}">
        <p14:creationId xmlns:p14="http://schemas.microsoft.com/office/powerpoint/2010/main" val="1789951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36BD41A-02D6-4A81-AB77-E34FE774053E}" type="datetime1">
              <a:rPr lang="en-GB" smtClean="0"/>
              <a:t>22/01/2019</a:t>
            </a:fld>
            <a:endParaRPr lang="en-GB"/>
          </a:p>
        </p:txBody>
      </p:sp>
      <p:sp>
        <p:nvSpPr>
          <p:cNvPr id="5" name="Footer Placeholder 4"/>
          <p:cNvSpPr>
            <a:spLocks noGrp="1"/>
          </p:cNvSpPr>
          <p:nvPr>
            <p:ph type="ftr" sz="quarter" idx="11"/>
          </p:nvPr>
        </p:nvSpPr>
        <p:spPr/>
        <p:txBody>
          <a:bodyPr/>
          <a:lstStyle/>
          <a:p>
            <a:r>
              <a:rPr lang="en-GB"/>
              <a:t>http://www.confab.org.uk/out-of-harm</a:t>
            </a:r>
          </a:p>
        </p:txBody>
      </p:sp>
      <p:sp>
        <p:nvSpPr>
          <p:cNvPr id="6" name="Slide Number Placeholder 5"/>
          <p:cNvSpPr>
            <a:spLocks noGrp="1"/>
          </p:cNvSpPr>
          <p:nvPr>
            <p:ph type="sldNum" sz="quarter" idx="12"/>
          </p:nvPr>
        </p:nvSpPr>
        <p:spPr/>
        <p:txBody>
          <a:bodyPr/>
          <a:lstStyle/>
          <a:p>
            <a:fld id="{84B223FB-7D4E-4FB0-AD19-92C3719E8C0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32302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C15F96-F57E-43B8-ADA9-23D8188534A4}" type="datetime1">
              <a:rPr lang="en-GB" smtClean="0"/>
              <a:t>22/01/2019</a:t>
            </a:fld>
            <a:endParaRPr lang="en-GB"/>
          </a:p>
        </p:txBody>
      </p:sp>
      <p:sp>
        <p:nvSpPr>
          <p:cNvPr id="5" name="Footer Placeholder 4"/>
          <p:cNvSpPr>
            <a:spLocks noGrp="1"/>
          </p:cNvSpPr>
          <p:nvPr>
            <p:ph type="ftr" sz="quarter" idx="11"/>
          </p:nvPr>
        </p:nvSpPr>
        <p:spPr/>
        <p:txBody>
          <a:bodyPr/>
          <a:lstStyle/>
          <a:p>
            <a:r>
              <a:rPr lang="en-GB"/>
              <a:t>http://www.confab.org.uk/out-of-harm</a:t>
            </a:r>
          </a:p>
        </p:txBody>
      </p:sp>
      <p:sp>
        <p:nvSpPr>
          <p:cNvPr id="6" name="Slide Number Placeholder 5"/>
          <p:cNvSpPr>
            <a:spLocks noGrp="1"/>
          </p:cNvSpPr>
          <p:nvPr>
            <p:ph type="sldNum" sz="quarter" idx="12"/>
          </p:nvPr>
        </p:nvSpPr>
        <p:spPr/>
        <p:txBody>
          <a:bodyPr/>
          <a:lstStyle/>
          <a:p>
            <a:fld id="{84B223FB-7D4E-4FB0-AD19-92C3719E8C03}" type="slidenum">
              <a:rPr lang="en-GB" smtClean="0"/>
              <a:t>‹#›</a:t>
            </a:fld>
            <a:endParaRPr lang="en-GB"/>
          </a:p>
        </p:txBody>
      </p:sp>
    </p:spTree>
    <p:extLst>
      <p:ext uri="{BB962C8B-B14F-4D97-AF65-F5344CB8AC3E}">
        <p14:creationId xmlns:p14="http://schemas.microsoft.com/office/powerpoint/2010/main" val="3547075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3160C5-0C4A-4691-8178-1DCAEBC07801}" type="datetime1">
              <a:rPr lang="en-GB" smtClean="0"/>
              <a:t>22/01/2019</a:t>
            </a:fld>
            <a:endParaRPr lang="en-GB"/>
          </a:p>
        </p:txBody>
      </p:sp>
      <p:sp>
        <p:nvSpPr>
          <p:cNvPr id="5" name="Footer Placeholder 4"/>
          <p:cNvSpPr>
            <a:spLocks noGrp="1"/>
          </p:cNvSpPr>
          <p:nvPr>
            <p:ph type="ftr" sz="quarter" idx="11"/>
          </p:nvPr>
        </p:nvSpPr>
        <p:spPr/>
        <p:txBody>
          <a:bodyPr/>
          <a:lstStyle/>
          <a:p>
            <a:r>
              <a:rPr lang="en-GB"/>
              <a:t>http://www.confab.org.uk/out-of-harm</a:t>
            </a:r>
          </a:p>
        </p:txBody>
      </p:sp>
      <p:sp>
        <p:nvSpPr>
          <p:cNvPr id="6" name="Slide Number Placeholder 5"/>
          <p:cNvSpPr>
            <a:spLocks noGrp="1"/>
          </p:cNvSpPr>
          <p:nvPr>
            <p:ph type="sldNum" sz="quarter" idx="12"/>
          </p:nvPr>
        </p:nvSpPr>
        <p:spPr/>
        <p:txBody>
          <a:bodyPr/>
          <a:lstStyle/>
          <a:p>
            <a:fld id="{84B223FB-7D4E-4FB0-AD19-92C3719E8C03}" type="slidenum">
              <a:rPr lang="en-GB" smtClean="0"/>
              <a:t>‹#›</a:t>
            </a:fld>
            <a:endParaRPr lang="en-GB"/>
          </a:p>
        </p:txBody>
      </p:sp>
    </p:spTree>
    <p:extLst>
      <p:ext uri="{BB962C8B-B14F-4D97-AF65-F5344CB8AC3E}">
        <p14:creationId xmlns:p14="http://schemas.microsoft.com/office/powerpoint/2010/main" val="4045913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2C806-2CBF-45B6-A897-FF2B5BC4A856}" type="datetime1">
              <a:rPr lang="en-GB" smtClean="0"/>
              <a:t>22/01/2019</a:t>
            </a:fld>
            <a:endParaRPr lang="en-GB"/>
          </a:p>
        </p:txBody>
      </p:sp>
      <p:sp>
        <p:nvSpPr>
          <p:cNvPr id="5" name="Footer Placeholder 4"/>
          <p:cNvSpPr>
            <a:spLocks noGrp="1"/>
          </p:cNvSpPr>
          <p:nvPr>
            <p:ph type="ftr" sz="quarter" idx="11"/>
          </p:nvPr>
        </p:nvSpPr>
        <p:spPr/>
        <p:txBody>
          <a:bodyPr/>
          <a:lstStyle/>
          <a:p>
            <a:r>
              <a:rPr lang="en-GB"/>
              <a:t>http://www.confab.org.uk/out-of-harm</a:t>
            </a:r>
          </a:p>
        </p:txBody>
      </p:sp>
      <p:sp>
        <p:nvSpPr>
          <p:cNvPr id="6" name="Slide Number Placeholder 5"/>
          <p:cNvSpPr>
            <a:spLocks noGrp="1"/>
          </p:cNvSpPr>
          <p:nvPr>
            <p:ph type="sldNum" sz="quarter" idx="12"/>
          </p:nvPr>
        </p:nvSpPr>
        <p:spPr/>
        <p:txBody>
          <a:bodyPr/>
          <a:lstStyle/>
          <a:p>
            <a:fld id="{84B223FB-7D4E-4FB0-AD19-92C3719E8C03}" type="slidenum">
              <a:rPr lang="en-GB" smtClean="0"/>
              <a:t>‹#›</a:t>
            </a:fld>
            <a:endParaRPr lang="en-GB"/>
          </a:p>
        </p:txBody>
      </p:sp>
    </p:spTree>
    <p:extLst>
      <p:ext uri="{BB962C8B-B14F-4D97-AF65-F5344CB8AC3E}">
        <p14:creationId xmlns:p14="http://schemas.microsoft.com/office/powerpoint/2010/main" val="1833134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E5B4C-D95C-4E57-853F-83AFC98DC8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242083C-C557-40AC-ACEC-5FBCAB0792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FD5911A-5AF5-450C-94C1-938DC4F4C4CA}"/>
              </a:ext>
            </a:extLst>
          </p:cNvPr>
          <p:cNvSpPr>
            <a:spLocks noGrp="1"/>
          </p:cNvSpPr>
          <p:nvPr>
            <p:ph type="dt" sz="half" idx="10"/>
          </p:nvPr>
        </p:nvSpPr>
        <p:spPr/>
        <p:txBody>
          <a:bodyPr/>
          <a:lstStyle/>
          <a:p>
            <a:fld id="{2FA61F41-F6AD-4E1F-A8CF-893FC38C1B17}" type="datetime1">
              <a:rPr lang="en-GB" smtClean="0"/>
              <a:t>22/01/2019</a:t>
            </a:fld>
            <a:endParaRPr lang="en-GB"/>
          </a:p>
        </p:txBody>
      </p:sp>
      <p:sp>
        <p:nvSpPr>
          <p:cNvPr id="5" name="Footer Placeholder 4">
            <a:extLst>
              <a:ext uri="{FF2B5EF4-FFF2-40B4-BE49-F238E27FC236}">
                <a16:creationId xmlns:a16="http://schemas.microsoft.com/office/drawing/2014/main" id="{45B7D1F6-B24C-45A6-9DBA-407AD3B8227D}"/>
              </a:ext>
            </a:extLst>
          </p:cNvPr>
          <p:cNvSpPr>
            <a:spLocks noGrp="1"/>
          </p:cNvSpPr>
          <p:nvPr>
            <p:ph type="ftr" sz="quarter" idx="11"/>
          </p:nvPr>
        </p:nvSpPr>
        <p:spPr/>
        <p:txBody>
          <a:bodyPr/>
          <a:lstStyle/>
          <a:p>
            <a:r>
              <a:rPr lang="en-GB"/>
              <a:t>http://www.confab.org.uk/out-of-harm</a:t>
            </a:r>
          </a:p>
        </p:txBody>
      </p:sp>
      <p:sp>
        <p:nvSpPr>
          <p:cNvPr id="6" name="Slide Number Placeholder 5">
            <a:extLst>
              <a:ext uri="{FF2B5EF4-FFF2-40B4-BE49-F238E27FC236}">
                <a16:creationId xmlns:a16="http://schemas.microsoft.com/office/drawing/2014/main" id="{7A6357BA-005C-48F8-878C-4F1B7BB5C819}"/>
              </a:ext>
            </a:extLst>
          </p:cNvPr>
          <p:cNvSpPr>
            <a:spLocks noGrp="1"/>
          </p:cNvSpPr>
          <p:nvPr>
            <p:ph type="sldNum" sz="quarter" idx="12"/>
          </p:nvPr>
        </p:nvSpPr>
        <p:spPr/>
        <p:txBody>
          <a:bodyPr/>
          <a:lstStyle/>
          <a:p>
            <a:fld id="{DB8BACC0-DC4F-4361-ACE8-009BF3951CC2}" type="slidenum">
              <a:rPr lang="en-GB" smtClean="0"/>
              <a:t>‹#›</a:t>
            </a:fld>
            <a:endParaRPr lang="en-GB"/>
          </a:p>
        </p:txBody>
      </p:sp>
    </p:spTree>
    <p:extLst>
      <p:ext uri="{BB962C8B-B14F-4D97-AF65-F5344CB8AC3E}">
        <p14:creationId xmlns:p14="http://schemas.microsoft.com/office/powerpoint/2010/main" val="268513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D8B4-FF4A-46D2-B983-043391977A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1698D9-1A0C-4BEC-AA47-373210D3808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B2A2C2-8D23-4920-917C-3DDF2C93232A}"/>
              </a:ext>
            </a:extLst>
          </p:cNvPr>
          <p:cNvSpPr>
            <a:spLocks noGrp="1"/>
          </p:cNvSpPr>
          <p:nvPr>
            <p:ph type="dt" sz="half" idx="10"/>
          </p:nvPr>
        </p:nvSpPr>
        <p:spPr/>
        <p:txBody>
          <a:bodyPr/>
          <a:lstStyle/>
          <a:p>
            <a:fld id="{E3558279-D553-4E28-A7A4-CDDE59BF9CED}" type="datetime1">
              <a:rPr lang="en-GB" smtClean="0"/>
              <a:t>22/01/2019</a:t>
            </a:fld>
            <a:endParaRPr lang="en-GB"/>
          </a:p>
        </p:txBody>
      </p:sp>
      <p:sp>
        <p:nvSpPr>
          <p:cNvPr id="5" name="Footer Placeholder 4">
            <a:extLst>
              <a:ext uri="{FF2B5EF4-FFF2-40B4-BE49-F238E27FC236}">
                <a16:creationId xmlns:a16="http://schemas.microsoft.com/office/drawing/2014/main" id="{5FD7EF86-D8E9-47C8-ADCD-677DF41CEE4E}"/>
              </a:ext>
            </a:extLst>
          </p:cNvPr>
          <p:cNvSpPr>
            <a:spLocks noGrp="1"/>
          </p:cNvSpPr>
          <p:nvPr>
            <p:ph type="ftr" sz="quarter" idx="11"/>
          </p:nvPr>
        </p:nvSpPr>
        <p:spPr/>
        <p:txBody>
          <a:bodyPr/>
          <a:lstStyle/>
          <a:p>
            <a:r>
              <a:rPr lang="en-GB"/>
              <a:t>http://www.confab.org.uk/out-of-harm</a:t>
            </a:r>
          </a:p>
        </p:txBody>
      </p:sp>
      <p:sp>
        <p:nvSpPr>
          <p:cNvPr id="6" name="Slide Number Placeholder 5">
            <a:extLst>
              <a:ext uri="{FF2B5EF4-FFF2-40B4-BE49-F238E27FC236}">
                <a16:creationId xmlns:a16="http://schemas.microsoft.com/office/drawing/2014/main" id="{54EC2FC3-AF0C-4890-9A36-3F0EA5EDBBDA}"/>
              </a:ext>
            </a:extLst>
          </p:cNvPr>
          <p:cNvSpPr>
            <a:spLocks noGrp="1"/>
          </p:cNvSpPr>
          <p:nvPr>
            <p:ph type="sldNum" sz="quarter" idx="12"/>
          </p:nvPr>
        </p:nvSpPr>
        <p:spPr/>
        <p:txBody>
          <a:bodyPr/>
          <a:lstStyle/>
          <a:p>
            <a:fld id="{DB8BACC0-DC4F-4361-ACE8-009BF3951CC2}" type="slidenum">
              <a:rPr lang="en-GB" smtClean="0"/>
              <a:t>‹#›</a:t>
            </a:fld>
            <a:endParaRPr lang="en-GB"/>
          </a:p>
        </p:txBody>
      </p:sp>
    </p:spTree>
    <p:extLst>
      <p:ext uri="{BB962C8B-B14F-4D97-AF65-F5344CB8AC3E}">
        <p14:creationId xmlns:p14="http://schemas.microsoft.com/office/powerpoint/2010/main" val="3366289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79C60-DEB0-4F44-80C0-282A0E9F30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CE3F477-A23B-456E-9756-8AEB7F65C3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7BDC88C-A456-4764-AAE7-8E35A608F589}"/>
              </a:ext>
            </a:extLst>
          </p:cNvPr>
          <p:cNvSpPr>
            <a:spLocks noGrp="1"/>
          </p:cNvSpPr>
          <p:nvPr>
            <p:ph type="dt" sz="half" idx="10"/>
          </p:nvPr>
        </p:nvSpPr>
        <p:spPr/>
        <p:txBody>
          <a:bodyPr/>
          <a:lstStyle/>
          <a:p>
            <a:fld id="{F05D42BE-842C-4C29-BC3A-A8CD333AFC50}" type="datetime1">
              <a:rPr lang="en-GB" smtClean="0"/>
              <a:t>22/01/2019</a:t>
            </a:fld>
            <a:endParaRPr lang="en-GB"/>
          </a:p>
        </p:txBody>
      </p:sp>
      <p:sp>
        <p:nvSpPr>
          <p:cNvPr id="5" name="Footer Placeholder 4">
            <a:extLst>
              <a:ext uri="{FF2B5EF4-FFF2-40B4-BE49-F238E27FC236}">
                <a16:creationId xmlns:a16="http://schemas.microsoft.com/office/drawing/2014/main" id="{9F649427-1544-4EF6-A611-8B4062782C5A}"/>
              </a:ext>
            </a:extLst>
          </p:cNvPr>
          <p:cNvSpPr>
            <a:spLocks noGrp="1"/>
          </p:cNvSpPr>
          <p:nvPr>
            <p:ph type="ftr" sz="quarter" idx="11"/>
          </p:nvPr>
        </p:nvSpPr>
        <p:spPr/>
        <p:txBody>
          <a:bodyPr/>
          <a:lstStyle/>
          <a:p>
            <a:r>
              <a:rPr lang="en-GB"/>
              <a:t>http://www.confab.org.uk/out-of-harm</a:t>
            </a:r>
          </a:p>
        </p:txBody>
      </p:sp>
      <p:sp>
        <p:nvSpPr>
          <p:cNvPr id="6" name="Slide Number Placeholder 5">
            <a:extLst>
              <a:ext uri="{FF2B5EF4-FFF2-40B4-BE49-F238E27FC236}">
                <a16:creationId xmlns:a16="http://schemas.microsoft.com/office/drawing/2014/main" id="{43B7B841-61EF-464E-BE85-95977C024DBA}"/>
              </a:ext>
            </a:extLst>
          </p:cNvPr>
          <p:cNvSpPr>
            <a:spLocks noGrp="1"/>
          </p:cNvSpPr>
          <p:nvPr>
            <p:ph type="sldNum" sz="quarter" idx="12"/>
          </p:nvPr>
        </p:nvSpPr>
        <p:spPr/>
        <p:txBody>
          <a:bodyPr/>
          <a:lstStyle/>
          <a:p>
            <a:fld id="{DB8BACC0-DC4F-4361-ACE8-009BF3951CC2}" type="slidenum">
              <a:rPr lang="en-GB" smtClean="0"/>
              <a:t>‹#›</a:t>
            </a:fld>
            <a:endParaRPr lang="en-GB"/>
          </a:p>
        </p:txBody>
      </p:sp>
    </p:spTree>
    <p:extLst>
      <p:ext uri="{BB962C8B-B14F-4D97-AF65-F5344CB8AC3E}">
        <p14:creationId xmlns:p14="http://schemas.microsoft.com/office/powerpoint/2010/main" val="2930853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65BD64-9B64-4523-994F-5F8CA06D117B}" type="datetime1">
              <a:rPr lang="en-GB" smtClean="0"/>
              <a:t>22/01/2019</a:t>
            </a:fld>
            <a:endParaRPr lang="en-GB"/>
          </a:p>
        </p:txBody>
      </p:sp>
      <p:sp>
        <p:nvSpPr>
          <p:cNvPr id="5" name="Footer Placeholder 4"/>
          <p:cNvSpPr>
            <a:spLocks noGrp="1"/>
          </p:cNvSpPr>
          <p:nvPr>
            <p:ph type="ftr" sz="quarter" idx="11"/>
          </p:nvPr>
        </p:nvSpPr>
        <p:spPr/>
        <p:txBody>
          <a:bodyPr/>
          <a:lstStyle/>
          <a:p>
            <a:r>
              <a:rPr lang="en-GB"/>
              <a:t>http://www.confab.org.uk/out-of-harm</a:t>
            </a:r>
          </a:p>
        </p:txBody>
      </p:sp>
      <p:sp>
        <p:nvSpPr>
          <p:cNvPr id="6" name="Slide Number Placeholder 5"/>
          <p:cNvSpPr>
            <a:spLocks noGrp="1"/>
          </p:cNvSpPr>
          <p:nvPr>
            <p:ph type="sldNum" sz="quarter" idx="12"/>
          </p:nvPr>
        </p:nvSpPr>
        <p:spPr/>
        <p:txBody>
          <a:bodyPr/>
          <a:lstStyle/>
          <a:p>
            <a:fld id="{84B223FB-7D4E-4FB0-AD19-92C3719E8C03}" type="slidenum">
              <a:rPr lang="en-GB" smtClean="0"/>
              <a:t>‹#›</a:t>
            </a:fld>
            <a:endParaRPr lang="en-GB"/>
          </a:p>
        </p:txBody>
      </p:sp>
    </p:spTree>
    <p:extLst>
      <p:ext uri="{BB962C8B-B14F-4D97-AF65-F5344CB8AC3E}">
        <p14:creationId xmlns:p14="http://schemas.microsoft.com/office/powerpoint/2010/main" val="34997314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602DA-588F-48BE-A07D-96C654D1D6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21D3DC-5303-4FF6-851C-258CF54F3B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0531049-3C35-47B5-97D3-2727FD2E6F8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D391FF5-7174-4FF9-BE06-69740D459346}"/>
              </a:ext>
            </a:extLst>
          </p:cNvPr>
          <p:cNvSpPr>
            <a:spLocks noGrp="1"/>
          </p:cNvSpPr>
          <p:nvPr>
            <p:ph type="dt" sz="half" idx="10"/>
          </p:nvPr>
        </p:nvSpPr>
        <p:spPr/>
        <p:txBody>
          <a:bodyPr/>
          <a:lstStyle/>
          <a:p>
            <a:fld id="{77F35C88-2E87-45DE-9B41-6FFAA861D889}" type="datetime1">
              <a:rPr lang="en-GB" smtClean="0"/>
              <a:t>22/01/2019</a:t>
            </a:fld>
            <a:endParaRPr lang="en-GB"/>
          </a:p>
        </p:txBody>
      </p:sp>
      <p:sp>
        <p:nvSpPr>
          <p:cNvPr id="6" name="Footer Placeholder 5">
            <a:extLst>
              <a:ext uri="{FF2B5EF4-FFF2-40B4-BE49-F238E27FC236}">
                <a16:creationId xmlns:a16="http://schemas.microsoft.com/office/drawing/2014/main" id="{40D8EE22-D01F-44A0-8F3E-575322546F7F}"/>
              </a:ext>
            </a:extLst>
          </p:cNvPr>
          <p:cNvSpPr>
            <a:spLocks noGrp="1"/>
          </p:cNvSpPr>
          <p:nvPr>
            <p:ph type="ftr" sz="quarter" idx="11"/>
          </p:nvPr>
        </p:nvSpPr>
        <p:spPr/>
        <p:txBody>
          <a:bodyPr/>
          <a:lstStyle/>
          <a:p>
            <a:r>
              <a:rPr lang="en-GB"/>
              <a:t>http://www.confab.org.uk/out-of-harm</a:t>
            </a:r>
          </a:p>
        </p:txBody>
      </p:sp>
      <p:sp>
        <p:nvSpPr>
          <p:cNvPr id="7" name="Slide Number Placeholder 6">
            <a:extLst>
              <a:ext uri="{FF2B5EF4-FFF2-40B4-BE49-F238E27FC236}">
                <a16:creationId xmlns:a16="http://schemas.microsoft.com/office/drawing/2014/main" id="{E2056CD7-412B-412D-BF4A-022D6E2D0A9A}"/>
              </a:ext>
            </a:extLst>
          </p:cNvPr>
          <p:cNvSpPr>
            <a:spLocks noGrp="1"/>
          </p:cNvSpPr>
          <p:nvPr>
            <p:ph type="sldNum" sz="quarter" idx="12"/>
          </p:nvPr>
        </p:nvSpPr>
        <p:spPr/>
        <p:txBody>
          <a:bodyPr/>
          <a:lstStyle/>
          <a:p>
            <a:fld id="{DB8BACC0-DC4F-4361-ACE8-009BF3951CC2}" type="slidenum">
              <a:rPr lang="en-GB" smtClean="0"/>
              <a:t>‹#›</a:t>
            </a:fld>
            <a:endParaRPr lang="en-GB"/>
          </a:p>
        </p:txBody>
      </p:sp>
    </p:spTree>
    <p:extLst>
      <p:ext uri="{BB962C8B-B14F-4D97-AF65-F5344CB8AC3E}">
        <p14:creationId xmlns:p14="http://schemas.microsoft.com/office/powerpoint/2010/main" val="1993776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0364B-163A-42F2-859C-71DBEDA1336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9A108E-9219-40ED-B170-9A9B844AF0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5DD5B93-2E03-4D24-AF5D-448A9CDD51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812CD64-D4F4-437E-8612-DA41217506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A1156A7-2B06-4021-8AA4-A6FFB17AA17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4D45046-3C38-41E2-9D29-9845CE572DA9}"/>
              </a:ext>
            </a:extLst>
          </p:cNvPr>
          <p:cNvSpPr>
            <a:spLocks noGrp="1"/>
          </p:cNvSpPr>
          <p:nvPr>
            <p:ph type="dt" sz="half" idx="10"/>
          </p:nvPr>
        </p:nvSpPr>
        <p:spPr/>
        <p:txBody>
          <a:bodyPr/>
          <a:lstStyle/>
          <a:p>
            <a:fld id="{E33D1C7C-5F46-4EB5-A76B-73BC916195B1}" type="datetime1">
              <a:rPr lang="en-GB" smtClean="0"/>
              <a:t>22/01/2019</a:t>
            </a:fld>
            <a:endParaRPr lang="en-GB"/>
          </a:p>
        </p:txBody>
      </p:sp>
      <p:sp>
        <p:nvSpPr>
          <p:cNvPr id="8" name="Footer Placeholder 7">
            <a:extLst>
              <a:ext uri="{FF2B5EF4-FFF2-40B4-BE49-F238E27FC236}">
                <a16:creationId xmlns:a16="http://schemas.microsoft.com/office/drawing/2014/main" id="{548C3F43-F194-42F2-B9C0-2297CC6D4E6F}"/>
              </a:ext>
            </a:extLst>
          </p:cNvPr>
          <p:cNvSpPr>
            <a:spLocks noGrp="1"/>
          </p:cNvSpPr>
          <p:nvPr>
            <p:ph type="ftr" sz="quarter" idx="11"/>
          </p:nvPr>
        </p:nvSpPr>
        <p:spPr/>
        <p:txBody>
          <a:bodyPr/>
          <a:lstStyle/>
          <a:p>
            <a:r>
              <a:rPr lang="en-GB"/>
              <a:t>http://www.confab.org.uk/out-of-harm</a:t>
            </a:r>
          </a:p>
        </p:txBody>
      </p:sp>
      <p:sp>
        <p:nvSpPr>
          <p:cNvPr id="9" name="Slide Number Placeholder 8">
            <a:extLst>
              <a:ext uri="{FF2B5EF4-FFF2-40B4-BE49-F238E27FC236}">
                <a16:creationId xmlns:a16="http://schemas.microsoft.com/office/drawing/2014/main" id="{295D3BA1-ACCB-4DD0-8CB5-078C2BFAEF16}"/>
              </a:ext>
            </a:extLst>
          </p:cNvPr>
          <p:cNvSpPr>
            <a:spLocks noGrp="1"/>
          </p:cNvSpPr>
          <p:nvPr>
            <p:ph type="sldNum" sz="quarter" idx="12"/>
          </p:nvPr>
        </p:nvSpPr>
        <p:spPr/>
        <p:txBody>
          <a:bodyPr/>
          <a:lstStyle/>
          <a:p>
            <a:fld id="{DB8BACC0-DC4F-4361-ACE8-009BF3951CC2}" type="slidenum">
              <a:rPr lang="en-GB" smtClean="0"/>
              <a:t>‹#›</a:t>
            </a:fld>
            <a:endParaRPr lang="en-GB"/>
          </a:p>
        </p:txBody>
      </p:sp>
    </p:spTree>
    <p:extLst>
      <p:ext uri="{BB962C8B-B14F-4D97-AF65-F5344CB8AC3E}">
        <p14:creationId xmlns:p14="http://schemas.microsoft.com/office/powerpoint/2010/main" val="3994794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B6E2B-DC2A-4388-A8C5-C9B3023D12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D8EC814-DC33-4718-AFE8-EABF79388EB2}"/>
              </a:ext>
            </a:extLst>
          </p:cNvPr>
          <p:cNvSpPr>
            <a:spLocks noGrp="1"/>
          </p:cNvSpPr>
          <p:nvPr>
            <p:ph type="dt" sz="half" idx="10"/>
          </p:nvPr>
        </p:nvSpPr>
        <p:spPr/>
        <p:txBody>
          <a:bodyPr/>
          <a:lstStyle/>
          <a:p>
            <a:fld id="{FA056FE7-E741-4A14-8F00-5CD43F2E6518}" type="datetime1">
              <a:rPr lang="en-GB" smtClean="0"/>
              <a:t>22/01/2019</a:t>
            </a:fld>
            <a:endParaRPr lang="en-GB"/>
          </a:p>
        </p:txBody>
      </p:sp>
      <p:sp>
        <p:nvSpPr>
          <p:cNvPr id="4" name="Footer Placeholder 3">
            <a:extLst>
              <a:ext uri="{FF2B5EF4-FFF2-40B4-BE49-F238E27FC236}">
                <a16:creationId xmlns:a16="http://schemas.microsoft.com/office/drawing/2014/main" id="{07DB433B-9A69-40AF-85E8-8ED8120C0A61}"/>
              </a:ext>
            </a:extLst>
          </p:cNvPr>
          <p:cNvSpPr>
            <a:spLocks noGrp="1"/>
          </p:cNvSpPr>
          <p:nvPr>
            <p:ph type="ftr" sz="quarter" idx="11"/>
          </p:nvPr>
        </p:nvSpPr>
        <p:spPr/>
        <p:txBody>
          <a:bodyPr/>
          <a:lstStyle/>
          <a:p>
            <a:r>
              <a:rPr lang="en-GB"/>
              <a:t>http://www.confab.org.uk/out-of-harm</a:t>
            </a:r>
          </a:p>
        </p:txBody>
      </p:sp>
      <p:sp>
        <p:nvSpPr>
          <p:cNvPr id="5" name="Slide Number Placeholder 4">
            <a:extLst>
              <a:ext uri="{FF2B5EF4-FFF2-40B4-BE49-F238E27FC236}">
                <a16:creationId xmlns:a16="http://schemas.microsoft.com/office/drawing/2014/main" id="{1BE139B2-91EE-4ED3-9ECB-A4C09B42D002}"/>
              </a:ext>
            </a:extLst>
          </p:cNvPr>
          <p:cNvSpPr>
            <a:spLocks noGrp="1"/>
          </p:cNvSpPr>
          <p:nvPr>
            <p:ph type="sldNum" sz="quarter" idx="12"/>
          </p:nvPr>
        </p:nvSpPr>
        <p:spPr/>
        <p:txBody>
          <a:bodyPr/>
          <a:lstStyle/>
          <a:p>
            <a:fld id="{DB8BACC0-DC4F-4361-ACE8-009BF3951CC2}" type="slidenum">
              <a:rPr lang="en-GB" smtClean="0"/>
              <a:t>‹#›</a:t>
            </a:fld>
            <a:endParaRPr lang="en-GB"/>
          </a:p>
        </p:txBody>
      </p:sp>
    </p:spTree>
    <p:extLst>
      <p:ext uri="{BB962C8B-B14F-4D97-AF65-F5344CB8AC3E}">
        <p14:creationId xmlns:p14="http://schemas.microsoft.com/office/powerpoint/2010/main" val="3594231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47E644-E9B0-455A-832E-E42387A2989E}"/>
              </a:ext>
            </a:extLst>
          </p:cNvPr>
          <p:cNvSpPr>
            <a:spLocks noGrp="1"/>
          </p:cNvSpPr>
          <p:nvPr>
            <p:ph type="dt" sz="half" idx="10"/>
          </p:nvPr>
        </p:nvSpPr>
        <p:spPr/>
        <p:txBody>
          <a:bodyPr/>
          <a:lstStyle/>
          <a:p>
            <a:fld id="{EC0A8751-67EB-4FD9-B68C-DAEBC8D5E3BF}" type="datetime1">
              <a:rPr lang="en-GB" smtClean="0"/>
              <a:t>22/01/2019</a:t>
            </a:fld>
            <a:endParaRPr lang="en-GB"/>
          </a:p>
        </p:txBody>
      </p:sp>
      <p:sp>
        <p:nvSpPr>
          <p:cNvPr id="3" name="Footer Placeholder 2">
            <a:extLst>
              <a:ext uri="{FF2B5EF4-FFF2-40B4-BE49-F238E27FC236}">
                <a16:creationId xmlns:a16="http://schemas.microsoft.com/office/drawing/2014/main" id="{27271B30-BED5-41C3-8CB3-6562C1582613}"/>
              </a:ext>
            </a:extLst>
          </p:cNvPr>
          <p:cNvSpPr>
            <a:spLocks noGrp="1"/>
          </p:cNvSpPr>
          <p:nvPr>
            <p:ph type="ftr" sz="quarter" idx="11"/>
          </p:nvPr>
        </p:nvSpPr>
        <p:spPr/>
        <p:txBody>
          <a:bodyPr/>
          <a:lstStyle/>
          <a:p>
            <a:r>
              <a:rPr lang="en-GB"/>
              <a:t>http://www.confab.org.uk/out-of-harm</a:t>
            </a:r>
          </a:p>
        </p:txBody>
      </p:sp>
      <p:sp>
        <p:nvSpPr>
          <p:cNvPr id="4" name="Slide Number Placeholder 3">
            <a:extLst>
              <a:ext uri="{FF2B5EF4-FFF2-40B4-BE49-F238E27FC236}">
                <a16:creationId xmlns:a16="http://schemas.microsoft.com/office/drawing/2014/main" id="{C74B8208-8010-49B7-A7DD-E3ACA3DEDFF1}"/>
              </a:ext>
            </a:extLst>
          </p:cNvPr>
          <p:cNvSpPr>
            <a:spLocks noGrp="1"/>
          </p:cNvSpPr>
          <p:nvPr>
            <p:ph type="sldNum" sz="quarter" idx="12"/>
          </p:nvPr>
        </p:nvSpPr>
        <p:spPr/>
        <p:txBody>
          <a:bodyPr/>
          <a:lstStyle/>
          <a:p>
            <a:fld id="{DB8BACC0-DC4F-4361-ACE8-009BF3951CC2}" type="slidenum">
              <a:rPr lang="en-GB" smtClean="0"/>
              <a:t>‹#›</a:t>
            </a:fld>
            <a:endParaRPr lang="en-GB"/>
          </a:p>
        </p:txBody>
      </p:sp>
    </p:spTree>
    <p:extLst>
      <p:ext uri="{BB962C8B-B14F-4D97-AF65-F5344CB8AC3E}">
        <p14:creationId xmlns:p14="http://schemas.microsoft.com/office/powerpoint/2010/main" val="8217444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68EBA-A012-41FE-B85C-A929F07A5F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06AB47E-B344-4683-9724-01ED4CC653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DFCAEC8-57BA-48E4-A860-806EF6643B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823690-6696-43C5-B2BF-2B3580CD5AF0}"/>
              </a:ext>
            </a:extLst>
          </p:cNvPr>
          <p:cNvSpPr>
            <a:spLocks noGrp="1"/>
          </p:cNvSpPr>
          <p:nvPr>
            <p:ph type="dt" sz="half" idx="10"/>
          </p:nvPr>
        </p:nvSpPr>
        <p:spPr/>
        <p:txBody>
          <a:bodyPr/>
          <a:lstStyle/>
          <a:p>
            <a:fld id="{E5D65F93-0E88-4EE5-8CDE-11D1ECEE94F6}" type="datetime1">
              <a:rPr lang="en-GB" smtClean="0"/>
              <a:t>22/01/2019</a:t>
            </a:fld>
            <a:endParaRPr lang="en-GB"/>
          </a:p>
        </p:txBody>
      </p:sp>
      <p:sp>
        <p:nvSpPr>
          <p:cNvPr id="6" name="Footer Placeholder 5">
            <a:extLst>
              <a:ext uri="{FF2B5EF4-FFF2-40B4-BE49-F238E27FC236}">
                <a16:creationId xmlns:a16="http://schemas.microsoft.com/office/drawing/2014/main" id="{8CCEF648-1CEB-44A7-9C5C-06ABE1A7F6FA}"/>
              </a:ext>
            </a:extLst>
          </p:cNvPr>
          <p:cNvSpPr>
            <a:spLocks noGrp="1"/>
          </p:cNvSpPr>
          <p:nvPr>
            <p:ph type="ftr" sz="quarter" idx="11"/>
          </p:nvPr>
        </p:nvSpPr>
        <p:spPr/>
        <p:txBody>
          <a:bodyPr/>
          <a:lstStyle/>
          <a:p>
            <a:r>
              <a:rPr lang="en-GB"/>
              <a:t>http://www.confab.org.uk/out-of-harm</a:t>
            </a:r>
          </a:p>
        </p:txBody>
      </p:sp>
      <p:sp>
        <p:nvSpPr>
          <p:cNvPr id="7" name="Slide Number Placeholder 6">
            <a:extLst>
              <a:ext uri="{FF2B5EF4-FFF2-40B4-BE49-F238E27FC236}">
                <a16:creationId xmlns:a16="http://schemas.microsoft.com/office/drawing/2014/main" id="{F6765200-069E-405D-90B8-E1F302E3ADFB}"/>
              </a:ext>
            </a:extLst>
          </p:cNvPr>
          <p:cNvSpPr>
            <a:spLocks noGrp="1"/>
          </p:cNvSpPr>
          <p:nvPr>
            <p:ph type="sldNum" sz="quarter" idx="12"/>
          </p:nvPr>
        </p:nvSpPr>
        <p:spPr/>
        <p:txBody>
          <a:bodyPr/>
          <a:lstStyle/>
          <a:p>
            <a:fld id="{DB8BACC0-DC4F-4361-ACE8-009BF3951CC2}" type="slidenum">
              <a:rPr lang="en-GB" smtClean="0"/>
              <a:t>‹#›</a:t>
            </a:fld>
            <a:endParaRPr lang="en-GB"/>
          </a:p>
        </p:txBody>
      </p:sp>
    </p:spTree>
    <p:extLst>
      <p:ext uri="{BB962C8B-B14F-4D97-AF65-F5344CB8AC3E}">
        <p14:creationId xmlns:p14="http://schemas.microsoft.com/office/powerpoint/2010/main" val="17316893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8E906-DC91-456E-BD8B-41982D5A21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B7E8A2C-8CB2-444C-92D9-892D74C67D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843D990-F495-4D8F-9DA9-F3019CDC6E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7EA39E8-076E-4B15-ACB5-2B73A10B1FF0}"/>
              </a:ext>
            </a:extLst>
          </p:cNvPr>
          <p:cNvSpPr>
            <a:spLocks noGrp="1"/>
          </p:cNvSpPr>
          <p:nvPr>
            <p:ph type="dt" sz="half" idx="10"/>
          </p:nvPr>
        </p:nvSpPr>
        <p:spPr/>
        <p:txBody>
          <a:bodyPr/>
          <a:lstStyle/>
          <a:p>
            <a:fld id="{F725C2CD-595F-4839-9EF7-0073EBD0DCC9}" type="datetime1">
              <a:rPr lang="en-GB" smtClean="0"/>
              <a:t>22/01/2019</a:t>
            </a:fld>
            <a:endParaRPr lang="en-GB"/>
          </a:p>
        </p:txBody>
      </p:sp>
      <p:sp>
        <p:nvSpPr>
          <p:cNvPr id="6" name="Footer Placeholder 5">
            <a:extLst>
              <a:ext uri="{FF2B5EF4-FFF2-40B4-BE49-F238E27FC236}">
                <a16:creationId xmlns:a16="http://schemas.microsoft.com/office/drawing/2014/main" id="{96F1ED06-A002-4C11-86C8-5BC3D8D8A649}"/>
              </a:ext>
            </a:extLst>
          </p:cNvPr>
          <p:cNvSpPr>
            <a:spLocks noGrp="1"/>
          </p:cNvSpPr>
          <p:nvPr>
            <p:ph type="ftr" sz="quarter" idx="11"/>
          </p:nvPr>
        </p:nvSpPr>
        <p:spPr/>
        <p:txBody>
          <a:bodyPr/>
          <a:lstStyle/>
          <a:p>
            <a:r>
              <a:rPr lang="en-GB"/>
              <a:t>http://www.confab.org.uk/out-of-harm</a:t>
            </a:r>
          </a:p>
        </p:txBody>
      </p:sp>
      <p:sp>
        <p:nvSpPr>
          <p:cNvPr id="7" name="Slide Number Placeholder 6">
            <a:extLst>
              <a:ext uri="{FF2B5EF4-FFF2-40B4-BE49-F238E27FC236}">
                <a16:creationId xmlns:a16="http://schemas.microsoft.com/office/drawing/2014/main" id="{16BA6693-3DCD-47C6-A440-8E6D7D6EF702}"/>
              </a:ext>
            </a:extLst>
          </p:cNvPr>
          <p:cNvSpPr>
            <a:spLocks noGrp="1"/>
          </p:cNvSpPr>
          <p:nvPr>
            <p:ph type="sldNum" sz="quarter" idx="12"/>
          </p:nvPr>
        </p:nvSpPr>
        <p:spPr/>
        <p:txBody>
          <a:bodyPr/>
          <a:lstStyle/>
          <a:p>
            <a:fld id="{DB8BACC0-DC4F-4361-ACE8-009BF3951CC2}" type="slidenum">
              <a:rPr lang="en-GB" smtClean="0"/>
              <a:t>‹#›</a:t>
            </a:fld>
            <a:endParaRPr lang="en-GB"/>
          </a:p>
        </p:txBody>
      </p:sp>
    </p:spTree>
    <p:extLst>
      <p:ext uri="{BB962C8B-B14F-4D97-AF65-F5344CB8AC3E}">
        <p14:creationId xmlns:p14="http://schemas.microsoft.com/office/powerpoint/2010/main" val="7726961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CE770-2A1C-43C4-B1EB-892C4F1F112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EB9844-9CA5-410B-9E89-AB1C705BBAC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A20FC2-333C-4D99-B365-527BF71DB55D}"/>
              </a:ext>
            </a:extLst>
          </p:cNvPr>
          <p:cNvSpPr>
            <a:spLocks noGrp="1"/>
          </p:cNvSpPr>
          <p:nvPr>
            <p:ph type="dt" sz="half" idx="10"/>
          </p:nvPr>
        </p:nvSpPr>
        <p:spPr/>
        <p:txBody>
          <a:bodyPr/>
          <a:lstStyle/>
          <a:p>
            <a:fld id="{3C5995F4-74D5-40A9-BAC2-395481169B4D}" type="datetime1">
              <a:rPr lang="en-GB" smtClean="0"/>
              <a:t>22/01/2019</a:t>
            </a:fld>
            <a:endParaRPr lang="en-GB"/>
          </a:p>
        </p:txBody>
      </p:sp>
      <p:sp>
        <p:nvSpPr>
          <p:cNvPr id="5" name="Footer Placeholder 4">
            <a:extLst>
              <a:ext uri="{FF2B5EF4-FFF2-40B4-BE49-F238E27FC236}">
                <a16:creationId xmlns:a16="http://schemas.microsoft.com/office/drawing/2014/main" id="{E6529852-A212-4CA9-A360-25146435CC8F}"/>
              </a:ext>
            </a:extLst>
          </p:cNvPr>
          <p:cNvSpPr>
            <a:spLocks noGrp="1"/>
          </p:cNvSpPr>
          <p:nvPr>
            <p:ph type="ftr" sz="quarter" idx="11"/>
          </p:nvPr>
        </p:nvSpPr>
        <p:spPr/>
        <p:txBody>
          <a:bodyPr/>
          <a:lstStyle/>
          <a:p>
            <a:r>
              <a:rPr lang="en-GB"/>
              <a:t>http://www.confab.org.uk/out-of-harm</a:t>
            </a:r>
          </a:p>
        </p:txBody>
      </p:sp>
      <p:sp>
        <p:nvSpPr>
          <p:cNvPr id="6" name="Slide Number Placeholder 5">
            <a:extLst>
              <a:ext uri="{FF2B5EF4-FFF2-40B4-BE49-F238E27FC236}">
                <a16:creationId xmlns:a16="http://schemas.microsoft.com/office/drawing/2014/main" id="{F1025676-D0AD-4D8A-9B60-81A306F624F8}"/>
              </a:ext>
            </a:extLst>
          </p:cNvPr>
          <p:cNvSpPr>
            <a:spLocks noGrp="1"/>
          </p:cNvSpPr>
          <p:nvPr>
            <p:ph type="sldNum" sz="quarter" idx="12"/>
          </p:nvPr>
        </p:nvSpPr>
        <p:spPr/>
        <p:txBody>
          <a:bodyPr/>
          <a:lstStyle/>
          <a:p>
            <a:fld id="{DB8BACC0-DC4F-4361-ACE8-009BF3951CC2}" type="slidenum">
              <a:rPr lang="en-GB" smtClean="0"/>
              <a:t>‹#›</a:t>
            </a:fld>
            <a:endParaRPr lang="en-GB"/>
          </a:p>
        </p:txBody>
      </p:sp>
    </p:spTree>
    <p:extLst>
      <p:ext uri="{BB962C8B-B14F-4D97-AF65-F5344CB8AC3E}">
        <p14:creationId xmlns:p14="http://schemas.microsoft.com/office/powerpoint/2010/main" val="2875637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745A98-E894-496F-9BDD-D995B50B767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E9CD0-89CA-49F5-954B-AEDF5B51819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BE97D8-D406-4C3B-958E-2CCC8DDB9C85}"/>
              </a:ext>
            </a:extLst>
          </p:cNvPr>
          <p:cNvSpPr>
            <a:spLocks noGrp="1"/>
          </p:cNvSpPr>
          <p:nvPr>
            <p:ph type="dt" sz="half" idx="10"/>
          </p:nvPr>
        </p:nvSpPr>
        <p:spPr/>
        <p:txBody>
          <a:bodyPr/>
          <a:lstStyle/>
          <a:p>
            <a:fld id="{FC4E9296-7D5E-41D0-983F-C7899FB2DF6F}" type="datetime1">
              <a:rPr lang="en-GB" smtClean="0"/>
              <a:t>22/01/2019</a:t>
            </a:fld>
            <a:endParaRPr lang="en-GB"/>
          </a:p>
        </p:txBody>
      </p:sp>
      <p:sp>
        <p:nvSpPr>
          <p:cNvPr id="5" name="Footer Placeholder 4">
            <a:extLst>
              <a:ext uri="{FF2B5EF4-FFF2-40B4-BE49-F238E27FC236}">
                <a16:creationId xmlns:a16="http://schemas.microsoft.com/office/drawing/2014/main" id="{FAB35CA2-6686-4379-A27A-9A99A237EAB8}"/>
              </a:ext>
            </a:extLst>
          </p:cNvPr>
          <p:cNvSpPr>
            <a:spLocks noGrp="1"/>
          </p:cNvSpPr>
          <p:nvPr>
            <p:ph type="ftr" sz="quarter" idx="11"/>
          </p:nvPr>
        </p:nvSpPr>
        <p:spPr/>
        <p:txBody>
          <a:bodyPr/>
          <a:lstStyle/>
          <a:p>
            <a:r>
              <a:rPr lang="en-GB"/>
              <a:t>http://www.confab.org.uk/out-of-harm</a:t>
            </a:r>
          </a:p>
        </p:txBody>
      </p:sp>
      <p:sp>
        <p:nvSpPr>
          <p:cNvPr id="6" name="Slide Number Placeholder 5">
            <a:extLst>
              <a:ext uri="{FF2B5EF4-FFF2-40B4-BE49-F238E27FC236}">
                <a16:creationId xmlns:a16="http://schemas.microsoft.com/office/drawing/2014/main" id="{162A86CC-B4B9-4C67-8567-F3381E51456A}"/>
              </a:ext>
            </a:extLst>
          </p:cNvPr>
          <p:cNvSpPr>
            <a:spLocks noGrp="1"/>
          </p:cNvSpPr>
          <p:nvPr>
            <p:ph type="sldNum" sz="quarter" idx="12"/>
          </p:nvPr>
        </p:nvSpPr>
        <p:spPr/>
        <p:txBody>
          <a:bodyPr/>
          <a:lstStyle/>
          <a:p>
            <a:fld id="{DB8BACC0-DC4F-4361-ACE8-009BF3951CC2}" type="slidenum">
              <a:rPr lang="en-GB" smtClean="0"/>
              <a:t>‹#›</a:t>
            </a:fld>
            <a:endParaRPr lang="en-GB"/>
          </a:p>
        </p:txBody>
      </p:sp>
    </p:spTree>
    <p:extLst>
      <p:ext uri="{BB962C8B-B14F-4D97-AF65-F5344CB8AC3E}">
        <p14:creationId xmlns:p14="http://schemas.microsoft.com/office/powerpoint/2010/main" val="2958082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337714-E761-435F-8F50-F307B0D4A5B1}" type="datetime1">
              <a:rPr lang="en-GB" smtClean="0"/>
              <a:t>22/01/2019</a:t>
            </a:fld>
            <a:endParaRPr lang="en-GB"/>
          </a:p>
        </p:txBody>
      </p:sp>
      <p:sp>
        <p:nvSpPr>
          <p:cNvPr id="5" name="Footer Placeholder 4"/>
          <p:cNvSpPr>
            <a:spLocks noGrp="1"/>
          </p:cNvSpPr>
          <p:nvPr>
            <p:ph type="ftr" sz="quarter" idx="11"/>
          </p:nvPr>
        </p:nvSpPr>
        <p:spPr/>
        <p:txBody>
          <a:bodyPr/>
          <a:lstStyle/>
          <a:p>
            <a:r>
              <a:rPr lang="en-GB"/>
              <a:t>http://www.confab.org.uk/out-of-harm</a:t>
            </a:r>
          </a:p>
        </p:txBody>
      </p:sp>
      <p:sp>
        <p:nvSpPr>
          <p:cNvPr id="6" name="Slide Number Placeholder 5"/>
          <p:cNvSpPr>
            <a:spLocks noGrp="1"/>
          </p:cNvSpPr>
          <p:nvPr>
            <p:ph type="sldNum" sz="quarter" idx="12"/>
          </p:nvPr>
        </p:nvSpPr>
        <p:spPr/>
        <p:txBody>
          <a:bodyPr/>
          <a:lstStyle/>
          <a:p>
            <a:fld id="{84B223FB-7D4E-4FB0-AD19-92C3719E8C03}" type="slidenum">
              <a:rPr lang="en-GB" smtClean="0"/>
              <a:t>‹#›</a:t>
            </a:fld>
            <a:endParaRPr lang="en-GB"/>
          </a:p>
        </p:txBody>
      </p:sp>
    </p:spTree>
    <p:extLst>
      <p:ext uri="{BB962C8B-B14F-4D97-AF65-F5344CB8AC3E}">
        <p14:creationId xmlns:p14="http://schemas.microsoft.com/office/powerpoint/2010/main" val="2107548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86B57C-0B9D-4F24-A7DF-22A34F1C389E}" type="datetime1">
              <a:rPr lang="en-GB" smtClean="0"/>
              <a:t>22/01/2019</a:t>
            </a:fld>
            <a:endParaRPr lang="en-GB"/>
          </a:p>
        </p:txBody>
      </p:sp>
      <p:sp>
        <p:nvSpPr>
          <p:cNvPr id="6" name="Footer Placeholder 5"/>
          <p:cNvSpPr>
            <a:spLocks noGrp="1"/>
          </p:cNvSpPr>
          <p:nvPr>
            <p:ph type="ftr" sz="quarter" idx="11"/>
          </p:nvPr>
        </p:nvSpPr>
        <p:spPr/>
        <p:txBody>
          <a:bodyPr/>
          <a:lstStyle/>
          <a:p>
            <a:r>
              <a:rPr lang="en-GB"/>
              <a:t>http://www.confab.org.uk/out-of-harm</a:t>
            </a:r>
          </a:p>
        </p:txBody>
      </p:sp>
      <p:sp>
        <p:nvSpPr>
          <p:cNvPr id="7" name="Slide Number Placeholder 6"/>
          <p:cNvSpPr>
            <a:spLocks noGrp="1"/>
          </p:cNvSpPr>
          <p:nvPr>
            <p:ph type="sldNum" sz="quarter" idx="12"/>
          </p:nvPr>
        </p:nvSpPr>
        <p:spPr/>
        <p:txBody>
          <a:bodyPr/>
          <a:lstStyle/>
          <a:p>
            <a:fld id="{84B223FB-7D4E-4FB0-AD19-92C3719E8C03}" type="slidenum">
              <a:rPr lang="en-GB" smtClean="0"/>
              <a:t>‹#›</a:t>
            </a:fld>
            <a:endParaRPr lang="en-GB"/>
          </a:p>
        </p:txBody>
      </p:sp>
    </p:spTree>
    <p:extLst>
      <p:ext uri="{BB962C8B-B14F-4D97-AF65-F5344CB8AC3E}">
        <p14:creationId xmlns:p14="http://schemas.microsoft.com/office/powerpoint/2010/main" val="1057036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64FC47-B9F4-4F66-AB90-9CB3E4E48F96}" type="datetime1">
              <a:rPr lang="en-GB" smtClean="0"/>
              <a:t>22/01/2019</a:t>
            </a:fld>
            <a:endParaRPr lang="en-GB"/>
          </a:p>
        </p:txBody>
      </p:sp>
      <p:sp>
        <p:nvSpPr>
          <p:cNvPr id="8" name="Footer Placeholder 7"/>
          <p:cNvSpPr>
            <a:spLocks noGrp="1"/>
          </p:cNvSpPr>
          <p:nvPr>
            <p:ph type="ftr" sz="quarter" idx="11"/>
          </p:nvPr>
        </p:nvSpPr>
        <p:spPr/>
        <p:txBody>
          <a:bodyPr/>
          <a:lstStyle/>
          <a:p>
            <a:r>
              <a:rPr lang="en-GB"/>
              <a:t>http://www.confab.org.uk/out-of-harm</a:t>
            </a:r>
          </a:p>
        </p:txBody>
      </p:sp>
      <p:sp>
        <p:nvSpPr>
          <p:cNvPr id="9" name="Slide Number Placeholder 8"/>
          <p:cNvSpPr>
            <a:spLocks noGrp="1"/>
          </p:cNvSpPr>
          <p:nvPr>
            <p:ph type="sldNum" sz="quarter" idx="12"/>
          </p:nvPr>
        </p:nvSpPr>
        <p:spPr/>
        <p:txBody>
          <a:bodyPr/>
          <a:lstStyle/>
          <a:p>
            <a:fld id="{84B223FB-7D4E-4FB0-AD19-92C3719E8C03}" type="slidenum">
              <a:rPr lang="en-GB" smtClean="0"/>
              <a:t>‹#›</a:t>
            </a:fld>
            <a:endParaRPr lang="en-GB"/>
          </a:p>
        </p:txBody>
      </p:sp>
    </p:spTree>
    <p:extLst>
      <p:ext uri="{BB962C8B-B14F-4D97-AF65-F5344CB8AC3E}">
        <p14:creationId xmlns:p14="http://schemas.microsoft.com/office/powerpoint/2010/main" val="3796921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7E2040-F717-41E7-AFBC-F7D04DBC7D16}" type="datetime1">
              <a:rPr lang="en-GB" smtClean="0"/>
              <a:t>22/01/2019</a:t>
            </a:fld>
            <a:endParaRPr lang="en-GB"/>
          </a:p>
        </p:txBody>
      </p:sp>
      <p:sp>
        <p:nvSpPr>
          <p:cNvPr id="4" name="Footer Placeholder 3"/>
          <p:cNvSpPr>
            <a:spLocks noGrp="1"/>
          </p:cNvSpPr>
          <p:nvPr>
            <p:ph type="ftr" sz="quarter" idx="11"/>
          </p:nvPr>
        </p:nvSpPr>
        <p:spPr/>
        <p:txBody>
          <a:bodyPr/>
          <a:lstStyle/>
          <a:p>
            <a:r>
              <a:rPr lang="en-GB"/>
              <a:t>http://www.confab.org.uk/out-of-harm</a:t>
            </a:r>
          </a:p>
        </p:txBody>
      </p:sp>
      <p:sp>
        <p:nvSpPr>
          <p:cNvPr id="5" name="Slide Number Placeholder 4"/>
          <p:cNvSpPr>
            <a:spLocks noGrp="1"/>
          </p:cNvSpPr>
          <p:nvPr>
            <p:ph type="sldNum" sz="quarter" idx="12"/>
          </p:nvPr>
        </p:nvSpPr>
        <p:spPr/>
        <p:txBody>
          <a:bodyPr/>
          <a:lstStyle/>
          <a:p>
            <a:fld id="{84B223FB-7D4E-4FB0-AD19-92C3719E8C03}" type="slidenum">
              <a:rPr lang="en-GB" smtClean="0"/>
              <a:t>‹#›</a:t>
            </a:fld>
            <a:endParaRPr lang="en-GB"/>
          </a:p>
        </p:txBody>
      </p:sp>
    </p:spTree>
    <p:extLst>
      <p:ext uri="{BB962C8B-B14F-4D97-AF65-F5344CB8AC3E}">
        <p14:creationId xmlns:p14="http://schemas.microsoft.com/office/powerpoint/2010/main" val="1536650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DC161C-1AF2-449D-BC02-F2B7F21E22FE}" type="datetime1">
              <a:rPr lang="en-GB" smtClean="0"/>
              <a:t>22/01/2019</a:t>
            </a:fld>
            <a:endParaRPr lang="en-GB"/>
          </a:p>
        </p:txBody>
      </p:sp>
      <p:sp>
        <p:nvSpPr>
          <p:cNvPr id="3" name="Footer Placeholder 2"/>
          <p:cNvSpPr>
            <a:spLocks noGrp="1"/>
          </p:cNvSpPr>
          <p:nvPr>
            <p:ph type="ftr" sz="quarter" idx="11"/>
          </p:nvPr>
        </p:nvSpPr>
        <p:spPr/>
        <p:txBody>
          <a:bodyPr/>
          <a:lstStyle/>
          <a:p>
            <a:r>
              <a:rPr lang="en-GB"/>
              <a:t>http://www.confab.org.uk/out-of-harm</a:t>
            </a:r>
          </a:p>
        </p:txBody>
      </p:sp>
      <p:sp>
        <p:nvSpPr>
          <p:cNvPr id="4" name="Slide Number Placeholder 3"/>
          <p:cNvSpPr>
            <a:spLocks noGrp="1"/>
          </p:cNvSpPr>
          <p:nvPr>
            <p:ph type="sldNum" sz="quarter" idx="12"/>
          </p:nvPr>
        </p:nvSpPr>
        <p:spPr/>
        <p:txBody>
          <a:bodyPr/>
          <a:lstStyle/>
          <a:p>
            <a:fld id="{84B223FB-7D4E-4FB0-AD19-92C3719E8C03}" type="slidenum">
              <a:rPr lang="en-GB" smtClean="0"/>
              <a:t>‹#›</a:t>
            </a:fld>
            <a:endParaRPr lang="en-GB"/>
          </a:p>
        </p:txBody>
      </p:sp>
    </p:spTree>
    <p:extLst>
      <p:ext uri="{BB962C8B-B14F-4D97-AF65-F5344CB8AC3E}">
        <p14:creationId xmlns:p14="http://schemas.microsoft.com/office/powerpoint/2010/main" val="797513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FC699D-6DC4-460C-BFE9-FE5FD6D178E8}" type="datetime1">
              <a:rPr lang="en-GB" smtClean="0"/>
              <a:t>22/01/2019</a:t>
            </a:fld>
            <a:endParaRPr lang="en-GB"/>
          </a:p>
        </p:txBody>
      </p:sp>
      <p:sp>
        <p:nvSpPr>
          <p:cNvPr id="6" name="Footer Placeholder 5"/>
          <p:cNvSpPr>
            <a:spLocks noGrp="1"/>
          </p:cNvSpPr>
          <p:nvPr>
            <p:ph type="ftr" sz="quarter" idx="11"/>
          </p:nvPr>
        </p:nvSpPr>
        <p:spPr/>
        <p:txBody>
          <a:bodyPr/>
          <a:lstStyle/>
          <a:p>
            <a:r>
              <a:rPr lang="en-GB"/>
              <a:t>http://www.confab.org.uk/out-of-harm</a:t>
            </a:r>
          </a:p>
        </p:txBody>
      </p:sp>
      <p:sp>
        <p:nvSpPr>
          <p:cNvPr id="7" name="Slide Number Placeholder 6"/>
          <p:cNvSpPr>
            <a:spLocks noGrp="1"/>
          </p:cNvSpPr>
          <p:nvPr>
            <p:ph type="sldNum" sz="quarter" idx="12"/>
          </p:nvPr>
        </p:nvSpPr>
        <p:spPr/>
        <p:txBody>
          <a:bodyPr/>
          <a:lstStyle/>
          <a:p>
            <a:fld id="{84B223FB-7D4E-4FB0-AD19-92C3719E8C03}" type="slidenum">
              <a:rPr lang="en-GB" smtClean="0"/>
              <a:t>‹#›</a:t>
            </a:fld>
            <a:endParaRPr lang="en-GB"/>
          </a:p>
        </p:txBody>
      </p:sp>
    </p:spTree>
    <p:extLst>
      <p:ext uri="{BB962C8B-B14F-4D97-AF65-F5344CB8AC3E}">
        <p14:creationId xmlns:p14="http://schemas.microsoft.com/office/powerpoint/2010/main" val="196210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GB"/>
              <a:t>http://www.confab.org.uk/out-of-harm</a:t>
            </a:r>
          </a:p>
        </p:txBody>
      </p:sp>
      <p:sp>
        <p:nvSpPr>
          <p:cNvPr id="7" name="Slide Number Placeholder 6"/>
          <p:cNvSpPr>
            <a:spLocks noGrp="1"/>
          </p:cNvSpPr>
          <p:nvPr>
            <p:ph type="sldNum" sz="quarter" idx="12"/>
          </p:nvPr>
        </p:nvSpPr>
        <p:spPr/>
        <p:txBody>
          <a:bodyPr/>
          <a:lstStyle/>
          <a:p>
            <a:fld id="{84B223FB-7D4E-4FB0-AD19-92C3719E8C03}" type="slidenum">
              <a:rPr lang="en-GB" smtClean="0"/>
              <a:t>‹#›</a:t>
            </a:fld>
            <a:endParaRPr lang="en-GB"/>
          </a:p>
        </p:txBody>
      </p:sp>
      <p:sp>
        <p:nvSpPr>
          <p:cNvPr id="5" name="Date Placeholder 4"/>
          <p:cNvSpPr>
            <a:spLocks noGrp="1"/>
          </p:cNvSpPr>
          <p:nvPr>
            <p:ph type="dt" sz="half" idx="10"/>
          </p:nvPr>
        </p:nvSpPr>
        <p:spPr/>
        <p:txBody>
          <a:bodyPr/>
          <a:lstStyle/>
          <a:p>
            <a:fld id="{987F21E5-65C7-401C-A1A2-0DB57C638B89}" type="datetime1">
              <a:rPr lang="en-GB" smtClean="0"/>
              <a:t>22/01/2019</a:t>
            </a:fld>
            <a:endParaRPr lang="en-GB"/>
          </a:p>
        </p:txBody>
      </p:sp>
    </p:spTree>
    <p:extLst>
      <p:ext uri="{BB962C8B-B14F-4D97-AF65-F5344CB8AC3E}">
        <p14:creationId xmlns:p14="http://schemas.microsoft.com/office/powerpoint/2010/main" val="3522573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3F693B-A410-40A3-A1AB-FC657B47FD8E}" type="datetime1">
              <a:rPr lang="en-GB" smtClean="0"/>
              <a:t>22/01/2019</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GB"/>
              <a:t>http://www.confab.org.uk/out-of-harm</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4B223FB-7D4E-4FB0-AD19-92C3719E8C03}" type="slidenum">
              <a:rPr lang="en-GB" smtClean="0"/>
              <a:t>‹#›</a:t>
            </a:fld>
            <a:endParaRPr lang="en-GB"/>
          </a:p>
        </p:txBody>
      </p:sp>
    </p:spTree>
    <p:extLst>
      <p:ext uri="{BB962C8B-B14F-4D97-AF65-F5344CB8AC3E}">
        <p14:creationId xmlns:p14="http://schemas.microsoft.com/office/powerpoint/2010/main" val="13228492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2D64C6-DFB4-4B84-ACC5-5CC6586D66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DE20523-A819-4453-B948-51F15A0D32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D81704-7029-4EDE-977D-22E231DE11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06E3E-F077-47B4-A165-24EEFF10191F}" type="datetime1">
              <a:rPr lang="en-GB" smtClean="0"/>
              <a:t>22/01/2019</a:t>
            </a:fld>
            <a:endParaRPr lang="en-GB"/>
          </a:p>
        </p:txBody>
      </p:sp>
      <p:sp>
        <p:nvSpPr>
          <p:cNvPr id="5" name="Footer Placeholder 4">
            <a:extLst>
              <a:ext uri="{FF2B5EF4-FFF2-40B4-BE49-F238E27FC236}">
                <a16:creationId xmlns:a16="http://schemas.microsoft.com/office/drawing/2014/main" id="{4D553470-7653-4D66-A76B-144483F99C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http://www.confab.org.uk/out-of-harm</a:t>
            </a:r>
          </a:p>
        </p:txBody>
      </p:sp>
      <p:sp>
        <p:nvSpPr>
          <p:cNvPr id="6" name="Slide Number Placeholder 5">
            <a:extLst>
              <a:ext uri="{FF2B5EF4-FFF2-40B4-BE49-F238E27FC236}">
                <a16:creationId xmlns:a16="http://schemas.microsoft.com/office/drawing/2014/main" id="{EFA94AE7-CD5E-4539-B700-6F3ECF19A5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BACC0-DC4F-4361-ACE8-009BF3951CC2}" type="slidenum">
              <a:rPr lang="en-GB" smtClean="0"/>
              <a:t>‹#›</a:t>
            </a:fld>
            <a:endParaRPr lang="en-GB"/>
          </a:p>
        </p:txBody>
      </p:sp>
    </p:spTree>
    <p:extLst>
      <p:ext uri="{BB962C8B-B14F-4D97-AF65-F5344CB8AC3E}">
        <p14:creationId xmlns:p14="http://schemas.microsoft.com/office/powerpoint/2010/main" val="1170409272"/>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1Evwgu369Jw" TargetMode="Externa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plimtuna.wordpress.com/2011/03/29/safe-citie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eeblytutorials.com/5-awesome-blogs-examples-built-weebl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4.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https://thwaits.wordpress.com/tag/training/" TargetMode="External"/><Relationship Id="rId5" Type="http://schemas.openxmlformats.org/officeDocument/2006/relationships/image" Target="../media/image37.jpeg"/><Relationship Id="rId4" Type="http://schemas.openxmlformats.org/officeDocument/2006/relationships/hyperlink" Target="https://www.flickr.com/photos/55524309@N05/5519749611"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https://www.flickr.com/photos/55524309@N05/5519749611"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hyperlink" Target="https://creativecommons.org/licenses/by-nc/3.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TI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1B4CE-D29C-4C82-AEF0-3625EABD431E}"/>
              </a:ext>
            </a:extLst>
          </p:cNvPr>
          <p:cNvSpPr>
            <a:spLocks noGrp="1"/>
          </p:cNvSpPr>
          <p:nvPr>
            <p:ph type="ctrTitle"/>
          </p:nvPr>
        </p:nvSpPr>
        <p:spPr>
          <a:xfrm>
            <a:off x="1507067" y="436097"/>
            <a:ext cx="7766936" cy="2829617"/>
          </a:xfrm>
        </p:spPr>
        <p:txBody>
          <a:bodyPr/>
          <a:lstStyle/>
          <a:p>
            <a:pPr algn="ctr"/>
            <a:r>
              <a:rPr lang="en-GB" sz="6000" b="1" dirty="0"/>
              <a:t>Welcome</a:t>
            </a:r>
            <a:r>
              <a:rPr lang="en-GB" sz="8000" b="1" dirty="0"/>
              <a:t>  </a:t>
            </a:r>
            <a:br>
              <a:rPr lang="en-GB" b="1" dirty="0"/>
            </a:br>
            <a:r>
              <a:rPr lang="en-GB" sz="6600" b="1" dirty="0"/>
              <a:t>Out of Harm</a:t>
            </a:r>
            <a:br>
              <a:rPr lang="en-GB" sz="6000" b="1" dirty="0"/>
            </a:br>
            <a:r>
              <a:rPr lang="en-GB" sz="6000" b="1" dirty="0"/>
              <a:t>The Toolkit</a:t>
            </a:r>
          </a:p>
        </p:txBody>
      </p:sp>
      <p:sp>
        <p:nvSpPr>
          <p:cNvPr id="3" name="Subtitle 2">
            <a:extLst>
              <a:ext uri="{FF2B5EF4-FFF2-40B4-BE49-F238E27FC236}">
                <a16:creationId xmlns:a16="http://schemas.microsoft.com/office/drawing/2014/main" id="{3AB1AFA4-A3F1-4FC8-9204-3241F8FD2686}"/>
              </a:ext>
            </a:extLst>
          </p:cNvPr>
          <p:cNvSpPr>
            <a:spLocks noGrp="1"/>
          </p:cNvSpPr>
          <p:nvPr>
            <p:ph type="subTitle" idx="1"/>
          </p:nvPr>
        </p:nvSpPr>
        <p:spPr>
          <a:xfrm>
            <a:off x="1507067" y="2654299"/>
            <a:ext cx="7766936" cy="2493433"/>
          </a:xfrm>
        </p:spPr>
        <p:txBody>
          <a:bodyPr/>
          <a:lstStyle/>
          <a:p>
            <a:endParaRPr lang="en-GB" dirty="0"/>
          </a:p>
        </p:txBody>
      </p:sp>
      <p:pic>
        <p:nvPicPr>
          <p:cNvPr id="4" name="Picture 3">
            <a:extLst>
              <a:ext uri="{FF2B5EF4-FFF2-40B4-BE49-F238E27FC236}">
                <a16:creationId xmlns:a16="http://schemas.microsoft.com/office/drawing/2014/main" id="{40320C77-9F0F-4C11-9C3A-832ED5D7A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478" y="4039302"/>
            <a:ext cx="4223701" cy="1108430"/>
          </a:xfrm>
          <a:prstGeom prst="rect">
            <a:avLst/>
          </a:prstGeom>
        </p:spPr>
      </p:pic>
      <p:pic>
        <p:nvPicPr>
          <p:cNvPr id="5" name="Content Placeholder 4">
            <a:extLst>
              <a:ext uri="{FF2B5EF4-FFF2-40B4-BE49-F238E27FC236}">
                <a16:creationId xmlns:a16="http://schemas.microsoft.com/office/drawing/2014/main" id="{94C784DA-428E-46C8-9FB7-3A4419A97AF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9056" y="3694248"/>
            <a:ext cx="3175000" cy="1549400"/>
          </a:xfrm>
        </p:spPr>
      </p:pic>
    </p:spTree>
    <p:extLst>
      <p:ext uri="{BB962C8B-B14F-4D97-AF65-F5344CB8AC3E}">
        <p14:creationId xmlns:p14="http://schemas.microsoft.com/office/powerpoint/2010/main" val="3466878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Shape 27">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A42DB0E2-3375-4AC0-AB64-62DEAB175EF0}"/>
              </a:ext>
            </a:extLst>
          </p:cNvPr>
          <p:cNvSpPr>
            <a:spLocks noGrp="1"/>
          </p:cNvSpPr>
          <p:nvPr>
            <p:ph type="ftr" sz="quarter" idx="11"/>
          </p:nvPr>
        </p:nvSpPr>
        <p:spPr>
          <a:xfrm>
            <a:off x="677334" y="6041362"/>
            <a:ext cx="6297612" cy="365125"/>
          </a:xfrm>
        </p:spPr>
        <p:txBody>
          <a:bodyPr>
            <a:normAutofit/>
          </a:bodyPr>
          <a:lstStyle/>
          <a:p>
            <a:pPr>
              <a:spcAft>
                <a:spcPts val="600"/>
              </a:spcAft>
            </a:pPr>
            <a:r>
              <a:rPr lang="en-GB"/>
              <a:t>http://www.confab.org.uk/out-of-harm</a:t>
            </a:r>
          </a:p>
        </p:txBody>
      </p:sp>
      <p:sp>
        <p:nvSpPr>
          <p:cNvPr id="2" name="Title 1">
            <a:extLst>
              <a:ext uri="{FF2B5EF4-FFF2-40B4-BE49-F238E27FC236}">
                <a16:creationId xmlns:a16="http://schemas.microsoft.com/office/drawing/2014/main" id="{A81BDCAC-D53A-41FF-9429-9BAC8086FA8D}"/>
              </a:ext>
            </a:extLst>
          </p:cNvPr>
          <p:cNvSpPr>
            <a:spLocks noGrp="1"/>
          </p:cNvSpPr>
          <p:nvPr>
            <p:ph type="title"/>
          </p:nvPr>
        </p:nvSpPr>
        <p:spPr>
          <a:xfrm>
            <a:off x="677334" y="609599"/>
            <a:ext cx="3843375" cy="5545667"/>
          </a:xfrm>
        </p:spPr>
        <p:txBody>
          <a:bodyPr anchor="ctr">
            <a:normAutofit/>
          </a:bodyPr>
          <a:lstStyle/>
          <a:p>
            <a:r>
              <a:rPr lang="en-GB" dirty="0">
                <a:solidFill>
                  <a:schemeClr val="tx1">
                    <a:lumMod val="85000"/>
                    <a:lumOff val="15000"/>
                  </a:schemeClr>
                </a:solidFill>
              </a:rPr>
              <a:t>The Conversation Guide</a:t>
            </a:r>
          </a:p>
        </p:txBody>
      </p:sp>
      <p:sp>
        <p:nvSpPr>
          <p:cNvPr id="5" name="Slide Number Placeholder 4">
            <a:extLst>
              <a:ext uri="{FF2B5EF4-FFF2-40B4-BE49-F238E27FC236}">
                <a16:creationId xmlns:a16="http://schemas.microsoft.com/office/drawing/2014/main" id="{49DDF471-807E-4DED-96E9-5D67CC8329EB}"/>
              </a:ext>
            </a:extLst>
          </p:cNvPr>
          <p:cNvSpPr>
            <a:spLocks noGrp="1"/>
          </p:cNvSpPr>
          <p:nvPr>
            <p:ph type="sldNum" sz="quarter" idx="12"/>
          </p:nvPr>
        </p:nvSpPr>
        <p:spPr>
          <a:xfrm>
            <a:off x="8590663" y="6041362"/>
            <a:ext cx="683339" cy="365125"/>
          </a:xfrm>
        </p:spPr>
        <p:txBody>
          <a:bodyPr>
            <a:normAutofit/>
          </a:bodyPr>
          <a:lstStyle/>
          <a:p>
            <a:pPr>
              <a:spcAft>
                <a:spcPts val="600"/>
              </a:spcAft>
            </a:pPr>
            <a:fld id="{84B223FB-7D4E-4FB0-AD19-92C3719E8C03}" type="slidenum">
              <a:rPr lang="en-GB">
                <a:solidFill>
                  <a:srgbClr val="FFFFFF"/>
                </a:solidFill>
              </a:rPr>
              <a:pPr>
                <a:spcAft>
                  <a:spcPts val="600"/>
                </a:spcAft>
              </a:pPr>
              <a:t>10</a:t>
            </a:fld>
            <a:endParaRPr lang="en-GB">
              <a:solidFill>
                <a:srgbClr val="FFFFFF"/>
              </a:solidFill>
            </a:endParaRPr>
          </a:p>
        </p:txBody>
      </p:sp>
      <p:sp>
        <p:nvSpPr>
          <p:cNvPr id="3" name="Content Placeholder 2">
            <a:extLst>
              <a:ext uri="{FF2B5EF4-FFF2-40B4-BE49-F238E27FC236}">
                <a16:creationId xmlns:a16="http://schemas.microsoft.com/office/drawing/2014/main" id="{A63B1A5E-50CE-44C1-961E-6F340279CCF9}"/>
              </a:ext>
            </a:extLst>
          </p:cNvPr>
          <p:cNvSpPr>
            <a:spLocks noGrp="1"/>
          </p:cNvSpPr>
          <p:nvPr>
            <p:ph idx="1"/>
          </p:nvPr>
        </p:nvSpPr>
        <p:spPr>
          <a:xfrm>
            <a:off x="5463155" y="609600"/>
            <a:ext cx="6164225" cy="5545667"/>
          </a:xfrm>
        </p:spPr>
        <p:txBody>
          <a:bodyPr anchor="ctr">
            <a:normAutofit/>
          </a:bodyPr>
          <a:lstStyle/>
          <a:p>
            <a:pPr marL="0" indent="0">
              <a:buNone/>
            </a:pPr>
            <a:r>
              <a:rPr lang="en-GB" sz="2400" dirty="0">
                <a:solidFill>
                  <a:srgbClr val="FFFFFF"/>
                </a:solidFill>
              </a:rPr>
              <a:t>“It takes a lot of courage for someone to disclose this kind of information. Take it slowly, offer praise and encouragement and err on the side of silence if you are unsure what to say.”</a:t>
            </a:r>
          </a:p>
          <a:p>
            <a:pPr marL="0" indent="0">
              <a:buNone/>
            </a:pPr>
            <a:r>
              <a:rPr lang="en-GB" sz="2400" dirty="0">
                <a:solidFill>
                  <a:srgbClr val="FFFFFF"/>
                </a:solidFill>
              </a:rPr>
              <a:t>						</a:t>
            </a:r>
            <a:r>
              <a:rPr lang="en-GB" sz="2000" dirty="0">
                <a:solidFill>
                  <a:srgbClr val="FFFFFF"/>
                </a:solidFill>
              </a:rPr>
              <a:t>~ Out of Harm Toolkit</a:t>
            </a:r>
          </a:p>
          <a:p>
            <a:endParaRPr lang="en-GB" dirty="0">
              <a:solidFill>
                <a:srgbClr val="FFFFFF"/>
              </a:solidFill>
            </a:endParaRPr>
          </a:p>
        </p:txBody>
      </p:sp>
    </p:spTree>
    <p:extLst>
      <p:ext uri="{BB962C8B-B14F-4D97-AF65-F5344CB8AC3E}">
        <p14:creationId xmlns:p14="http://schemas.microsoft.com/office/powerpoint/2010/main" val="770826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74B9363-609E-4E51-9F8A-32493154C241}"/>
              </a:ext>
            </a:extLst>
          </p:cNvPr>
          <p:cNvSpPr>
            <a:spLocks noGrp="1"/>
          </p:cNvSpPr>
          <p:nvPr>
            <p:ph type="ftr" sz="quarter" idx="11"/>
          </p:nvPr>
        </p:nvSpPr>
        <p:spPr/>
        <p:txBody>
          <a:bodyPr/>
          <a:lstStyle/>
          <a:p>
            <a:r>
              <a:rPr lang="en-GB"/>
              <a:t>http://www.confab.org.uk/out-of-harm</a:t>
            </a:r>
          </a:p>
        </p:txBody>
      </p:sp>
      <p:sp>
        <p:nvSpPr>
          <p:cNvPr id="5" name="Slide Number Placeholder 4">
            <a:extLst>
              <a:ext uri="{FF2B5EF4-FFF2-40B4-BE49-F238E27FC236}">
                <a16:creationId xmlns:a16="http://schemas.microsoft.com/office/drawing/2014/main" id="{CAC34CD0-425C-4DF0-B312-ABE1F296C259}"/>
              </a:ext>
            </a:extLst>
          </p:cNvPr>
          <p:cNvSpPr>
            <a:spLocks noGrp="1"/>
          </p:cNvSpPr>
          <p:nvPr>
            <p:ph type="sldNum" sz="quarter" idx="12"/>
          </p:nvPr>
        </p:nvSpPr>
        <p:spPr/>
        <p:txBody>
          <a:bodyPr/>
          <a:lstStyle/>
          <a:p>
            <a:fld id="{84B223FB-7D4E-4FB0-AD19-92C3719E8C03}" type="slidenum">
              <a:rPr lang="en-GB" smtClean="0"/>
              <a:t>11</a:t>
            </a:fld>
            <a:endParaRPr lang="en-GB"/>
          </a:p>
        </p:txBody>
      </p:sp>
      <p:sp>
        <p:nvSpPr>
          <p:cNvPr id="6" name="Rectangle 5">
            <a:extLst>
              <a:ext uri="{FF2B5EF4-FFF2-40B4-BE49-F238E27FC236}">
                <a16:creationId xmlns:a16="http://schemas.microsoft.com/office/drawing/2014/main" id="{C2A856FC-F227-4CCA-B246-2E77565C7629}"/>
              </a:ext>
            </a:extLst>
          </p:cNvPr>
          <p:cNvSpPr/>
          <p:nvPr/>
        </p:nvSpPr>
        <p:spPr>
          <a:xfrm>
            <a:off x="2231756" y="1320840"/>
            <a:ext cx="5703634" cy="4216320"/>
          </a:xfrm>
          <a:prstGeom prst="rect">
            <a:avLst/>
          </a:prstGeom>
          <a:noFill/>
        </p:spPr>
        <p:txBody>
          <a:bodyPr wrap="square" lIns="91440" tIns="45720" rIns="91440" bIns="45720">
            <a:spAutoFit/>
          </a:bodyPr>
          <a:lstStyle/>
          <a:p>
            <a:pPr algn="ctr"/>
            <a:r>
              <a:rPr lang="en-GB" sz="5400" b="1" cap="none" spc="0" dirty="0">
                <a:ln w="22225">
                  <a:solidFill>
                    <a:schemeClr val="accent2"/>
                  </a:solidFill>
                  <a:prstDash val="solid"/>
                </a:ln>
                <a:solidFill>
                  <a:schemeClr val="accent2">
                    <a:lumMod val="40000"/>
                    <a:lumOff val="60000"/>
                  </a:schemeClr>
                </a:solidFill>
                <a:effectLst/>
              </a:rPr>
              <a:t>Attention </a:t>
            </a:r>
            <a:r>
              <a:rPr lang="en-GB" sz="5400" b="1" dirty="0">
                <a:ln w="9525">
                  <a:solidFill>
                    <a:schemeClr val="bg1"/>
                  </a:solidFill>
                  <a:prstDash val="solid"/>
                </a:ln>
                <a:effectLst>
                  <a:outerShdw blurRad="12700" dist="38100" dir="2700000" algn="tl" rotWithShape="0">
                    <a:schemeClr val="bg1">
                      <a:lumMod val="50000"/>
                    </a:schemeClr>
                  </a:outerShdw>
                </a:effectLst>
              </a:rPr>
              <a:t>NEEDING</a:t>
            </a:r>
            <a:endParaRPr lang="en-GB" sz="5400" b="1" cap="none" spc="0" dirty="0">
              <a:ln w="22225">
                <a:solidFill>
                  <a:schemeClr val="accent2"/>
                </a:solidFill>
                <a:prstDash val="solid"/>
              </a:ln>
              <a:solidFill>
                <a:schemeClr val="accent2">
                  <a:lumMod val="40000"/>
                  <a:lumOff val="60000"/>
                </a:schemeClr>
              </a:solidFill>
              <a:effectLst/>
            </a:endParaRPr>
          </a:p>
          <a:p>
            <a:pPr algn="ctr"/>
            <a:r>
              <a:rPr lang="en-GB" sz="5400" b="1" dirty="0">
                <a:ln w="22225">
                  <a:solidFill>
                    <a:schemeClr val="accent2"/>
                  </a:solidFill>
                  <a:prstDash val="solid"/>
                </a:ln>
                <a:solidFill>
                  <a:schemeClr val="accent2">
                    <a:lumMod val="40000"/>
                    <a:lumOff val="60000"/>
                  </a:schemeClr>
                </a:solidFill>
              </a:rPr>
              <a:t>Not</a:t>
            </a:r>
          </a:p>
          <a:p>
            <a:pPr algn="ctr"/>
            <a:r>
              <a:rPr lang="en-GB" sz="5400" b="1" cap="none" spc="0" dirty="0">
                <a:ln w="22225">
                  <a:solidFill>
                    <a:schemeClr val="accent2"/>
                  </a:solidFill>
                  <a:prstDash val="solid"/>
                </a:ln>
                <a:solidFill>
                  <a:schemeClr val="accent2">
                    <a:lumMod val="40000"/>
                    <a:lumOff val="60000"/>
                  </a:schemeClr>
                </a:solidFill>
                <a:effectLst/>
              </a:rPr>
              <a:t>Attention SEEKING</a:t>
            </a:r>
          </a:p>
        </p:txBody>
      </p:sp>
    </p:spTree>
    <p:extLst>
      <p:ext uri="{BB962C8B-B14F-4D97-AF65-F5344CB8AC3E}">
        <p14:creationId xmlns:p14="http://schemas.microsoft.com/office/powerpoint/2010/main" val="247620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6E62E379-B843-4372-82E6-86C38EE754CB}"/>
              </a:ext>
            </a:extLst>
          </p:cNvPr>
          <p:cNvSpPr>
            <a:spLocks noGrp="1"/>
          </p:cNvSpPr>
          <p:nvPr>
            <p:ph type="title"/>
          </p:nvPr>
        </p:nvSpPr>
        <p:spPr>
          <a:xfrm>
            <a:off x="673754" y="643467"/>
            <a:ext cx="4203045" cy="1375608"/>
          </a:xfrm>
        </p:spPr>
        <p:txBody>
          <a:bodyPr anchor="ctr">
            <a:normAutofit/>
          </a:bodyPr>
          <a:lstStyle/>
          <a:p>
            <a:r>
              <a:rPr lang="en-GB" dirty="0">
                <a:solidFill>
                  <a:schemeClr val="bg1"/>
                </a:solidFill>
              </a:rPr>
              <a:t>Step 1. Opening Up</a:t>
            </a:r>
          </a:p>
        </p:txBody>
      </p:sp>
      <p:sp>
        <p:nvSpPr>
          <p:cNvPr id="3" name="Content Placeholder 2">
            <a:extLst>
              <a:ext uri="{FF2B5EF4-FFF2-40B4-BE49-F238E27FC236}">
                <a16:creationId xmlns:a16="http://schemas.microsoft.com/office/drawing/2014/main" id="{60986B5D-8C40-4A4B-AFFF-D9A6926CD4F9}"/>
              </a:ext>
            </a:extLst>
          </p:cNvPr>
          <p:cNvSpPr>
            <a:spLocks noGrp="1"/>
          </p:cNvSpPr>
          <p:nvPr>
            <p:ph idx="1"/>
          </p:nvPr>
        </p:nvSpPr>
        <p:spPr>
          <a:xfrm>
            <a:off x="673754" y="2160589"/>
            <a:ext cx="5043118" cy="3712287"/>
          </a:xfrm>
        </p:spPr>
        <p:txBody>
          <a:bodyPr>
            <a:normAutofit/>
          </a:bodyPr>
          <a:lstStyle/>
          <a:p>
            <a:pPr marL="0" indent="0">
              <a:buNone/>
            </a:pPr>
            <a:r>
              <a:rPr lang="en-GB" sz="2400" dirty="0">
                <a:solidFill>
                  <a:schemeClr val="bg1"/>
                </a:solidFill>
              </a:rPr>
              <a:t>Start here if you’re concerned about a young person and are initiating the chat</a:t>
            </a:r>
          </a:p>
          <a:p>
            <a:pPr marL="0" indent="0">
              <a:buNone/>
            </a:pPr>
            <a:r>
              <a:rPr lang="en-GB" sz="2800" b="1" dirty="0">
                <a:solidFill>
                  <a:schemeClr val="bg1"/>
                </a:solidFill>
              </a:rPr>
              <a:t>Skills</a:t>
            </a:r>
          </a:p>
          <a:p>
            <a:r>
              <a:rPr lang="en-GB" sz="2400" dirty="0">
                <a:solidFill>
                  <a:schemeClr val="bg1"/>
                </a:solidFill>
              </a:rPr>
              <a:t>Reflecting</a:t>
            </a:r>
          </a:p>
          <a:p>
            <a:r>
              <a:rPr lang="en-GB" sz="2400" dirty="0">
                <a:solidFill>
                  <a:schemeClr val="bg1"/>
                </a:solidFill>
              </a:rPr>
              <a:t>Observing</a:t>
            </a:r>
          </a:p>
          <a:p>
            <a:r>
              <a:rPr lang="en-GB" sz="2400" dirty="0">
                <a:solidFill>
                  <a:schemeClr val="bg1"/>
                </a:solidFill>
              </a:rPr>
              <a:t>Asking a direct question</a:t>
            </a:r>
          </a:p>
          <a:p>
            <a:endParaRPr lang="en-GB" dirty="0">
              <a:solidFill>
                <a:schemeClr val="bg1"/>
              </a:solidFill>
            </a:endParaRPr>
          </a:p>
          <a:p>
            <a:endParaRPr lang="en-GB" dirty="0">
              <a:solidFill>
                <a:schemeClr val="bg1"/>
              </a:solidFill>
            </a:endParaRPr>
          </a:p>
        </p:txBody>
      </p:sp>
      <p:pic>
        <p:nvPicPr>
          <p:cNvPr id="6" name="Graphic 5" descr="Head with Gears">
            <a:extLst>
              <a:ext uri="{FF2B5EF4-FFF2-40B4-BE49-F238E27FC236}">
                <a16:creationId xmlns:a16="http://schemas.microsoft.com/office/drawing/2014/main" id="{EBFCE856-B8D5-456B-9091-22CA8AD3C4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7616" y="972608"/>
            <a:ext cx="4900269" cy="4900269"/>
          </a:xfrm>
          <a:prstGeom prst="rect">
            <a:avLst/>
          </a:prstGeom>
        </p:spPr>
      </p:pic>
      <p:sp>
        <p:nvSpPr>
          <p:cNvPr id="4" name="Footer Placeholder 3">
            <a:extLst>
              <a:ext uri="{FF2B5EF4-FFF2-40B4-BE49-F238E27FC236}">
                <a16:creationId xmlns:a16="http://schemas.microsoft.com/office/drawing/2014/main" id="{C3CFE945-93D6-4BE0-A581-518E6F0789CB}"/>
              </a:ext>
            </a:extLst>
          </p:cNvPr>
          <p:cNvSpPr>
            <a:spLocks noGrp="1"/>
          </p:cNvSpPr>
          <p:nvPr>
            <p:ph type="ftr" sz="quarter" idx="11"/>
          </p:nvPr>
        </p:nvSpPr>
        <p:spPr>
          <a:xfrm>
            <a:off x="5295899" y="6182876"/>
            <a:ext cx="4598633" cy="365125"/>
          </a:xfrm>
        </p:spPr>
        <p:txBody>
          <a:bodyPr>
            <a:normAutofit/>
          </a:bodyPr>
          <a:lstStyle/>
          <a:p>
            <a:pPr>
              <a:spcAft>
                <a:spcPts val="600"/>
              </a:spcAft>
            </a:pPr>
            <a:r>
              <a:rPr lang="en-GB">
                <a:solidFill>
                  <a:schemeClr val="tx1">
                    <a:lumMod val="65000"/>
                    <a:lumOff val="35000"/>
                  </a:schemeClr>
                </a:solidFill>
              </a:rPr>
              <a:t>http://www.confab.org.uk/out-of-harm</a:t>
            </a:r>
          </a:p>
        </p:txBody>
      </p:sp>
      <p:sp>
        <p:nvSpPr>
          <p:cNvPr id="5" name="Slide Number Placeholder 4">
            <a:extLst>
              <a:ext uri="{FF2B5EF4-FFF2-40B4-BE49-F238E27FC236}">
                <a16:creationId xmlns:a16="http://schemas.microsoft.com/office/drawing/2014/main" id="{D9908C1C-2A9C-4CC1-A0A8-2BE10E8A0070}"/>
              </a:ext>
            </a:extLst>
          </p:cNvPr>
          <p:cNvSpPr>
            <a:spLocks noGrp="1"/>
          </p:cNvSpPr>
          <p:nvPr>
            <p:ph type="sldNum" sz="quarter" idx="12"/>
          </p:nvPr>
        </p:nvSpPr>
        <p:spPr>
          <a:xfrm>
            <a:off x="10556161" y="6182876"/>
            <a:ext cx="683339" cy="365125"/>
          </a:xfrm>
        </p:spPr>
        <p:txBody>
          <a:bodyPr>
            <a:normAutofit/>
          </a:bodyPr>
          <a:lstStyle/>
          <a:p>
            <a:pPr>
              <a:spcAft>
                <a:spcPts val="600"/>
              </a:spcAft>
            </a:pPr>
            <a:fld id="{84B223FB-7D4E-4FB0-AD19-92C3719E8C03}" type="slidenum">
              <a:rPr lang="en-GB">
                <a:solidFill>
                  <a:schemeClr val="tx1">
                    <a:lumMod val="65000"/>
                    <a:lumOff val="35000"/>
                  </a:schemeClr>
                </a:solidFill>
              </a:rPr>
              <a:pPr>
                <a:spcAft>
                  <a:spcPts val="600"/>
                </a:spcAft>
              </a:pPr>
              <a:t>12</a:t>
            </a:fld>
            <a:endParaRPr lang="en-GB">
              <a:solidFill>
                <a:schemeClr val="tx1">
                  <a:lumMod val="65000"/>
                  <a:lumOff val="35000"/>
                </a:schemeClr>
              </a:solidFill>
            </a:endParaRPr>
          </a:p>
        </p:txBody>
      </p:sp>
      <p:sp>
        <p:nvSpPr>
          <p:cNvPr id="17" name="Isosceles Triangle 1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67817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0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100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10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B077A88D-2349-4600-B580-638BF83D6CAB}"/>
              </a:ext>
            </a:extLst>
          </p:cNvPr>
          <p:cNvSpPr>
            <a:spLocks noGrp="1"/>
          </p:cNvSpPr>
          <p:nvPr>
            <p:ph type="title"/>
          </p:nvPr>
        </p:nvSpPr>
        <p:spPr>
          <a:xfrm>
            <a:off x="673754" y="643467"/>
            <a:ext cx="4906051" cy="1375608"/>
          </a:xfrm>
        </p:spPr>
        <p:txBody>
          <a:bodyPr anchor="ctr">
            <a:normAutofit/>
          </a:bodyPr>
          <a:lstStyle/>
          <a:p>
            <a:r>
              <a:rPr lang="en-GB" dirty="0">
                <a:solidFill>
                  <a:schemeClr val="bg1"/>
                </a:solidFill>
              </a:rPr>
              <a:t>Step 2. Acknowledging</a:t>
            </a:r>
          </a:p>
        </p:txBody>
      </p:sp>
      <p:sp>
        <p:nvSpPr>
          <p:cNvPr id="3" name="Content Placeholder 2">
            <a:extLst>
              <a:ext uri="{FF2B5EF4-FFF2-40B4-BE49-F238E27FC236}">
                <a16:creationId xmlns:a16="http://schemas.microsoft.com/office/drawing/2014/main" id="{9AFCA908-DB67-4E62-9F27-8281B97BB6F6}"/>
              </a:ext>
            </a:extLst>
          </p:cNvPr>
          <p:cNvSpPr>
            <a:spLocks noGrp="1"/>
          </p:cNvSpPr>
          <p:nvPr>
            <p:ph idx="1"/>
          </p:nvPr>
        </p:nvSpPr>
        <p:spPr>
          <a:xfrm>
            <a:off x="673754" y="2160590"/>
            <a:ext cx="4622145" cy="3440110"/>
          </a:xfrm>
        </p:spPr>
        <p:txBody>
          <a:bodyPr>
            <a:normAutofit/>
          </a:bodyPr>
          <a:lstStyle/>
          <a:p>
            <a:pPr marL="0" indent="0">
              <a:buNone/>
            </a:pPr>
            <a:r>
              <a:rPr lang="en-GB" sz="2400" dirty="0">
                <a:solidFill>
                  <a:schemeClr val="bg1"/>
                </a:solidFill>
              </a:rPr>
              <a:t>Start here if a young person discloses their self-harm to you</a:t>
            </a:r>
          </a:p>
          <a:p>
            <a:pPr marL="0" indent="0">
              <a:buNone/>
            </a:pPr>
            <a:r>
              <a:rPr lang="en-GB" sz="2800" b="1" dirty="0">
                <a:solidFill>
                  <a:schemeClr val="bg1"/>
                </a:solidFill>
              </a:rPr>
              <a:t>Skills</a:t>
            </a:r>
          </a:p>
          <a:p>
            <a:r>
              <a:rPr lang="en-GB" sz="2400" dirty="0">
                <a:solidFill>
                  <a:schemeClr val="bg1"/>
                </a:solidFill>
              </a:rPr>
              <a:t>Empathy</a:t>
            </a:r>
          </a:p>
          <a:p>
            <a:r>
              <a:rPr lang="en-GB" sz="2400" dirty="0">
                <a:solidFill>
                  <a:schemeClr val="bg1"/>
                </a:solidFill>
              </a:rPr>
              <a:t>Understanding</a:t>
            </a:r>
          </a:p>
          <a:p>
            <a:r>
              <a:rPr lang="en-GB" sz="2400" dirty="0">
                <a:solidFill>
                  <a:schemeClr val="bg1"/>
                </a:solidFill>
              </a:rPr>
              <a:t>listening</a:t>
            </a:r>
          </a:p>
          <a:p>
            <a:endParaRPr lang="en-GB" b="1" dirty="0">
              <a:solidFill>
                <a:schemeClr val="bg1"/>
              </a:solidFill>
            </a:endParaRPr>
          </a:p>
        </p:txBody>
      </p:sp>
      <p:pic>
        <p:nvPicPr>
          <p:cNvPr id="6" name="Graphic 5" descr="Head with Gears">
            <a:extLst>
              <a:ext uri="{FF2B5EF4-FFF2-40B4-BE49-F238E27FC236}">
                <a16:creationId xmlns:a16="http://schemas.microsoft.com/office/drawing/2014/main" id="{562AB956-3CA5-404C-A77E-1E6566604D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7616" y="972608"/>
            <a:ext cx="4900269" cy="4900269"/>
          </a:xfrm>
          <a:prstGeom prst="rect">
            <a:avLst/>
          </a:prstGeom>
        </p:spPr>
      </p:pic>
      <p:sp>
        <p:nvSpPr>
          <p:cNvPr id="4" name="Footer Placeholder 3">
            <a:extLst>
              <a:ext uri="{FF2B5EF4-FFF2-40B4-BE49-F238E27FC236}">
                <a16:creationId xmlns:a16="http://schemas.microsoft.com/office/drawing/2014/main" id="{0E037455-642E-4F7C-BE26-DAB60C765075}"/>
              </a:ext>
            </a:extLst>
          </p:cNvPr>
          <p:cNvSpPr>
            <a:spLocks noGrp="1"/>
          </p:cNvSpPr>
          <p:nvPr>
            <p:ph type="ftr" sz="quarter" idx="11"/>
          </p:nvPr>
        </p:nvSpPr>
        <p:spPr>
          <a:xfrm>
            <a:off x="5295899" y="6182876"/>
            <a:ext cx="4598633" cy="365125"/>
          </a:xfrm>
        </p:spPr>
        <p:txBody>
          <a:bodyPr>
            <a:normAutofit/>
          </a:bodyPr>
          <a:lstStyle/>
          <a:p>
            <a:pPr>
              <a:spcAft>
                <a:spcPts val="600"/>
              </a:spcAft>
            </a:pPr>
            <a:r>
              <a:rPr lang="en-GB">
                <a:solidFill>
                  <a:schemeClr val="tx1">
                    <a:lumMod val="65000"/>
                    <a:lumOff val="35000"/>
                  </a:schemeClr>
                </a:solidFill>
              </a:rPr>
              <a:t>http://www.confab.org.uk/out-of-harm</a:t>
            </a:r>
          </a:p>
        </p:txBody>
      </p:sp>
      <p:sp>
        <p:nvSpPr>
          <p:cNvPr id="5" name="Slide Number Placeholder 4">
            <a:extLst>
              <a:ext uri="{FF2B5EF4-FFF2-40B4-BE49-F238E27FC236}">
                <a16:creationId xmlns:a16="http://schemas.microsoft.com/office/drawing/2014/main" id="{DD0FCD89-6379-45A2-81E8-8B3331A69434}"/>
              </a:ext>
            </a:extLst>
          </p:cNvPr>
          <p:cNvSpPr>
            <a:spLocks noGrp="1"/>
          </p:cNvSpPr>
          <p:nvPr>
            <p:ph type="sldNum" sz="quarter" idx="12"/>
          </p:nvPr>
        </p:nvSpPr>
        <p:spPr>
          <a:xfrm>
            <a:off x="10556161" y="6182876"/>
            <a:ext cx="683339" cy="365125"/>
          </a:xfrm>
        </p:spPr>
        <p:txBody>
          <a:bodyPr>
            <a:normAutofit/>
          </a:bodyPr>
          <a:lstStyle/>
          <a:p>
            <a:pPr>
              <a:spcAft>
                <a:spcPts val="600"/>
              </a:spcAft>
            </a:pPr>
            <a:fld id="{84B223FB-7D4E-4FB0-AD19-92C3719E8C03}" type="slidenum">
              <a:rPr lang="en-GB">
                <a:solidFill>
                  <a:schemeClr val="tx1">
                    <a:lumMod val="65000"/>
                    <a:lumOff val="35000"/>
                  </a:schemeClr>
                </a:solidFill>
              </a:rPr>
              <a:pPr>
                <a:spcAft>
                  <a:spcPts val="600"/>
                </a:spcAft>
              </a:pPr>
              <a:t>13</a:t>
            </a:fld>
            <a:endParaRPr lang="en-GB">
              <a:solidFill>
                <a:schemeClr val="tx1">
                  <a:lumMod val="65000"/>
                  <a:lumOff val="35000"/>
                </a:schemeClr>
              </a:solidFill>
            </a:endParaRPr>
          </a:p>
        </p:txBody>
      </p:sp>
      <p:sp>
        <p:nvSpPr>
          <p:cNvPr id="17" name="Isosceles Triangle 1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508572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0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100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10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247111B-56A5-4160-9A47-38E28062B04E}"/>
              </a:ext>
            </a:extLst>
          </p:cNvPr>
          <p:cNvSpPr>
            <a:spLocks noGrp="1"/>
          </p:cNvSpPr>
          <p:nvPr>
            <p:ph type="title"/>
          </p:nvPr>
        </p:nvSpPr>
        <p:spPr>
          <a:xfrm>
            <a:off x="1526415" y="303467"/>
            <a:ext cx="8674386" cy="1320800"/>
          </a:xfrm>
        </p:spPr>
        <p:txBody>
          <a:bodyPr/>
          <a:lstStyle/>
          <a:p>
            <a:r>
              <a:rPr lang="en-GB" dirty="0" err="1"/>
              <a:t>Brene</a:t>
            </a:r>
            <a:r>
              <a:rPr lang="en-GB" dirty="0"/>
              <a:t> Brown on Empathy</a:t>
            </a:r>
          </a:p>
        </p:txBody>
      </p:sp>
      <p:sp>
        <p:nvSpPr>
          <p:cNvPr id="4" name="Footer Placeholder 3">
            <a:extLst>
              <a:ext uri="{FF2B5EF4-FFF2-40B4-BE49-F238E27FC236}">
                <a16:creationId xmlns:a16="http://schemas.microsoft.com/office/drawing/2014/main" id="{F6F58D22-9CB3-4E26-95CE-E4C7C9ED5FC3}"/>
              </a:ext>
            </a:extLst>
          </p:cNvPr>
          <p:cNvSpPr>
            <a:spLocks noGrp="1"/>
          </p:cNvSpPr>
          <p:nvPr>
            <p:ph type="ftr" sz="quarter" idx="11"/>
          </p:nvPr>
        </p:nvSpPr>
        <p:spPr/>
        <p:txBody>
          <a:bodyPr/>
          <a:lstStyle/>
          <a:p>
            <a:r>
              <a:rPr lang="en-GB"/>
              <a:t>http://www.confab.org.uk/out-of-harm</a:t>
            </a:r>
          </a:p>
        </p:txBody>
      </p:sp>
      <p:sp>
        <p:nvSpPr>
          <p:cNvPr id="5" name="Slide Number Placeholder 4">
            <a:extLst>
              <a:ext uri="{FF2B5EF4-FFF2-40B4-BE49-F238E27FC236}">
                <a16:creationId xmlns:a16="http://schemas.microsoft.com/office/drawing/2014/main" id="{CFCB6645-85CF-463B-BFB6-832040D241C2}"/>
              </a:ext>
            </a:extLst>
          </p:cNvPr>
          <p:cNvSpPr>
            <a:spLocks noGrp="1"/>
          </p:cNvSpPr>
          <p:nvPr>
            <p:ph type="sldNum" sz="quarter" idx="12"/>
          </p:nvPr>
        </p:nvSpPr>
        <p:spPr/>
        <p:txBody>
          <a:bodyPr/>
          <a:lstStyle/>
          <a:p>
            <a:fld id="{84B223FB-7D4E-4FB0-AD19-92C3719E8C03}" type="slidenum">
              <a:rPr lang="en-GB" smtClean="0"/>
              <a:t>14</a:t>
            </a:fld>
            <a:endParaRPr lang="en-GB"/>
          </a:p>
        </p:txBody>
      </p:sp>
      <p:pic>
        <p:nvPicPr>
          <p:cNvPr id="8" name="Online Media 7">
            <a:hlinkClick r:id="" action="ppaction://media"/>
            <a:extLst>
              <a:ext uri="{FF2B5EF4-FFF2-40B4-BE49-F238E27FC236}">
                <a16:creationId xmlns:a16="http://schemas.microsoft.com/office/drawing/2014/main" id="{BA837158-D4DA-4ADB-8941-870BD462F878}"/>
              </a:ext>
            </a:extLst>
          </p:cNvPr>
          <p:cNvPicPr>
            <a:picLocks noGrp="1" noRot="1" noChangeAspect="1"/>
          </p:cNvPicPr>
          <p:nvPr>
            <p:ph idx="1"/>
            <a:videoFile r:link="rId1"/>
          </p:nvPr>
        </p:nvPicPr>
        <p:blipFill>
          <a:blip r:embed="rId4"/>
          <a:stretch>
            <a:fillRect/>
          </a:stretch>
        </p:blipFill>
        <p:spPr>
          <a:xfrm>
            <a:off x="1526415" y="1425844"/>
            <a:ext cx="8205365" cy="4615518"/>
          </a:xfrm>
          <a:prstGeom prst="rect">
            <a:avLst/>
          </a:prstGeom>
        </p:spPr>
      </p:pic>
    </p:spTree>
    <p:extLst>
      <p:ext uri="{BB962C8B-B14F-4D97-AF65-F5344CB8AC3E}">
        <p14:creationId xmlns:p14="http://schemas.microsoft.com/office/powerpoint/2010/main" val="3611801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022343FB-9A73-43A5-84DA-DF5EA3F697D2}"/>
              </a:ext>
            </a:extLst>
          </p:cNvPr>
          <p:cNvSpPr>
            <a:spLocks noGrp="1"/>
          </p:cNvSpPr>
          <p:nvPr>
            <p:ph type="title"/>
          </p:nvPr>
        </p:nvSpPr>
        <p:spPr>
          <a:xfrm>
            <a:off x="673754" y="643467"/>
            <a:ext cx="4203045" cy="1375608"/>
          </a:xfrm>
        </p:spPr>
        <p:txBody>
          <a:bodyPr anchor="ctr">
            <a:normAutofit/>
          </a:bodyPr>
          <a:lstStyle/>
          <a:p>
            <a:r>
              <a:rPr lang="en-GB" dirty="0">
                <a:solidFill>
                  <a:schemeClr val="bg1"/>
                </a:solidFill>
              </a:rPr>
              <a:t>Step 4. Exploring</a:t>
            </a:r>
          </a:p>
        </p:txBody>
      </p:sp>
      <p:sp>
        <p:nvSpPr>
          <p:cNvPr id="3" name="Content Placeholder 2">
            <a:extLst>
              <a:ext uri="{FF2B5EF4-FFF2-40B4-BE49-F238E27FC236}">
                <a16:creationId xmlns:a16="http://schemas.microsoft.com/office/drawing/2014/main" id="{013D4B55-5B0F-4C0E-9660-EA31F002DCAA}"/>
              </a:ext>
            </a:extLst>
          </p:cNvPr>
          <p:cNvSpPr>
            <a:spLocks noGrp="1"/>
          </p:cNvSpPr>
          <p:nvPr>
            <p:ph idx="1"/>
          </p:nvPr>
        </p:nvSpPr>
        <p:spPr>
          <a:xfrm>
            <a:off x="673754" y="2160590"/>
            <a:ext cx="3973943" cy="3440110"/>
          </a:xfrm>
        </p:spPr>
        <p:txBody>
          <a:bodyPr>
            <a:normAutofit/>
          </a:bodyPr>
          <a:lstStyle/>
          <a:p>
            <a:pPr marL="0" indent="0">
              <a:buNone/>
            </a:pPr>
            <a:r>
              <a:rPr lang="en-GB" sz="2800" b="1" dirty="0">
                <a:solidFill>
                  <a:schemeClr val="bg1"/>
                </a:solidFill>
              </a:rPr>
              <a:t>Skills</a:t>
            </a:r>
          </a:p>
          <a:p>
            <a:r>
              <a:rPr lang="en-GB" sz="2400" dirty="0">
                <a:solidFill>
                  <a:schemeClr val="bg1"/>
                </a:solidFill>
              </a:rPr>
              <a:t>Asking questions</a:t>
            </a:r>
          </a:p>
          <a:p>
            <a:r>
              <a:rPr lang="en-GB" sz="2400" dirty="0">
                <a:solidFill>
                  <a:schemeClr val="bg1"/>
                </a:solidFill>
              </a:rPr>
              <a:t>Listening</a:t>
            </a:r>
          </a:p>
          <a:p>
            <a:r>
              <a:rPr lang="en-GB" sz="2400" dirty="0">
                <a:solidFill>
                  <a:schemeClr val="bg1"/>
                </a:solidFill>
              </a:rPr>
              <a:t>Acknowledging coping strategies</a:t>
            </a:r>
          </a:p>
          <a:p>
            <a:r>
              <a:rPr lang="en-GB" sz="2400" dirty="0">
                <a:solidFill>
                  <a:schemeClr val="bg1"/>
                </a:solidFill>
              </a:rPr>
              <a:t>Reflecting</a:t>
            </a:r>
          </a:p>
          <a:p>
            <a:r>
              <a:rPr lang="en-GB" sz="2400" dirty="0">
                <a:solidFill>
                  <a:schemeClr val="bg1"/>
                </a:solidFill>
              </a:rPr>
              <a:t>Positive reinforcement</a:t>
            </a:r>
          </a:p>
        </p:txBody>
      </p:sp>
      <p:pic>
        <p:nvPicPr>
          <p:cNvPr id="6" name="Graphic 5" descr="Head with Gears">
            <a:extLst>
              <a:ext uri="{FF2B5EF4-FFF2-40B4-BE49-F238E27FC236}">
                <a16:creationId xmlns:a16="http://schemas.microsoft.com/office/drawing/2014/main" id="{86DFFEF0-8568-4DFE-B7BB-4D6978EC96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7616" y="972608"/>
            <a:ext cx="4900269" cy="4900269"/>
          </a:xfrm>
          <a:prstGeom prst="rect">
            <a:avLst/>
          </a:prstGeom>
        </p:spPr>
      </p:pic>
      <p:sp>
        <p:nvSpPr>
          <p:cNvPr id="4" name="Footer Placeholder 3">
            <a:extLst>
              <a:ext uri="{FF2B5EF4-FFF2-40B4-BE49-F238E27FC236}">
                <a16:creationId xmlns:a16="http://schemas.microsoft.com/office/drawing/2014/main" id="{DDA470DB-8AA1-41BB-B606-79D65156A704}"/>
              </a:ext>
            </a:extLst>
          </p:cNvPr>
          <p:cNvSpPr>
            <a:spLocks noGrp="1"/>
          </p:cNvSpPr>
          <p:nvPr>
            <p:ph type="ftr" sz="quarter" idx="11"/>
          </p:nvPr>
        </p:nvSpPr>
        <p:spPr>
          <a:xfrm>
            <a:off x="5295899" y="6182876"/>
            <a:ext cx="4598633" cy="365125"/>
          </a:xfrm>
        </p:spPr>
        <p:txBody>
          <a:bodyPr>
            <a:normAutofit/>
          </a:bodyPr>
          <a:lstStyle/>
          <a:p>
            <a:pPr>
              <a:spcAft>
                <a:spcPts val="600"/>
              </a:spcAft>
            </a:pPr>
            <a:r>
              <a:rPr lang="en-GB">
                <a:solidFill>
                  <a:schemeClr val="tx1">
                    <a:lumMod val="65000"/>
                    <a:lumOff val="35000"/>
                  </a:schemeClr>
                </a:solidFill>
              </a:rPr>
              <a:t>http://www.confab.org.uk/out-of-harm</a:t>
            </a:r>
          </a:p>
        </p:txBody>
      </p:sp>
      <p:sp>
        <p:nvSpPr>
          <p:cNvPr id="5" name="Slide Number Placeholder 4">
            <a:extLst>
              <a:ext uri="{FF2B5EF4-FFF2-40B4-BE49-F238E27FC236}">
                <a16:creationId xmlns:a16="http://schemas.microsoft.com/office/drawing/2014/main" id="{35A6AB61-54EB-451F-B206-41422A14B355}"/>
              </a:ext>
            </a:extLst>
          </p:cNvPr>
          <p:cNvSpPr>
            <a:spLocks noGrp="1"/>
          </p:cNvSpPr>
          <p:nvPr>
            <p:ph type="sldNum" sz="quarter" idx="12"/>
          </p:nvPr>
        </p:nvSpPr>
        <p:spPr>
          <a:xfrm>
            <a:off x="10556161" y="6182876"/>
            <a:ext cx="683339" cy="365125"/>
          </a:xfrm>
        </p:spPr>
        <p:txBody>
          <a:bodyPr>
            <a:normAutofit/>
          </a:bodyPr>
          <a:lstStyle/>
          <a:p>
            <a:pPr>
              <a:spcAft>
                <a:spcPts val="600"/>
              </a:spcAft>
            </a:pPr>
            <a:fld id="{84B223FB-7D4E-4FB0-AD19-92C3719E8C03}" type="slidenum">
              <a:rPr lang="en-GB">
                <a:solidFill>
                  <a:schemeClr val="tx1">
                    <a:lumMod val="65000"/>
                    <a:lumOff val="35000"/>
                  </a:schemeClr>
                </a:solidFill>
              </a:rPr>
              <a:pPr>
                <a:spcAft>
                  <a:spcPts val="600"/>
                </a:spcAft>
              </a:pPr>
              <a:t>15</a:t>
            </a:fld>
            <a:endParaRPr lang="en-GB">
              <a:solidFill>
                <a:schemeClr val="tx1">
                  <a:lumMod val="65000"/>
                  <a:lumOff val="35000"/>
                </a:schemeClr>
              </a:solidFill>
            </a:endParaRPr>
          </a:p>
        </p:txBody>
      </p:sp>
      <p:sp>
        <p:nvSpPr>
          <p:cNvPr id="17" name="Isosceles Triangle 1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99563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0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100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10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100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8FAA2E83-6AF1-43FF-8257-AD4021C66AD1}"/>
              </a:ext>
            </a:extLst>
          </p:cNvPr>
          <p:cNvSpPr>
            <a:spLocks noGrp="1"/>
          </p:cNvSpPr>
          <p:nvPr>
            <p:ph type="title"/>
          </p:nvPr>
        </p:nvSpPr>
        <p:spPr>
          <a:xfrm>
            <a:off x="707453" y="445348"/>
            <a:ext cx="4203045" cy="1375608"/>
          </a:xfrm>
        </p:spPr>
        <p:txBody>
          <a:bodyPr anchor="ctr">
            <a:normAutofit/>
          </a:bodyPr>
          <a:lstStyle/>
          <a:p>
            <a:r>
              <a:rPr lang="en-GB" dirty="0">
                <a:solidFill>
                  <a:schemeClr val="bg1"/>
                </a:solidFill>
              </a:rPr>
              <a:t>Step 5. Closing</a:t>
            </a:r>
          </a:p>
        </p:txBody>
      </p:sp>
      <p:sp>
        <p:nvSpPr>
          <p:cNvPr id="3" name="Content Placeholder 2">
            <a:extLst>
              <a:ext uri="{FF2B5EF4-FFF2-40B4-BE49-F238E27FC236}">
                <a16:creationId xmlns:a16="http://schemas.microsoft.com/office/drawing/2014/main" id="{D56EA9E9-7F75-45C1-9273-F9DABE7DC363}"/>
              </a:ext>
            </a:extLst>
          </p:cNvPr>
          <p:cNvSpPr>
            <a:spLocks noGrp="1"/>
          </p:cNvSpPr>
          <p:nvPr>
            <p:ph idx="1"/>
          </p:nvPr>
        </p:nvSpPr>
        <p:spPr>
          <a:xfrm>
            <a:off x="673754" y="2160590"/>
            <a:ext cx="3973943" cy="3440110"/>
          </a:xfrm>
        </p:spPr>
        <p:txBody>
          <a:bodyPr>
            <a:normAutofit/>
          </a:bodyPr>
          <a:lstStyle/>
          <a:p>
            <a:pPr marL="0" indent="0">
              <a:buNone/>
            </a:pPr>
            <a:r>
              <a:rPr lang="en-GB" sz="2800" dirty="0">
                <a:solidFill>
                  <a:schemeClr val="bg1"/>
                </a:solidFill>
              </a:rPr>
              <a:t>Skills</a:t>
            </a:r>
          </a:p>
          <a:p>
            <a:r>
              <a:rPr lang="en-GB" sz="2400" dirty="0">
                <a:solidFill>
                  <a:schemeClr val="bg1"/>
                </a:solidFill>
              </a:rPr>
              <a:t>Reassuring</a:t>
            </a:r>
          </a:p>
          <a:p>
            <a:r>
              <a:rPr lang="en-GB" sz="2400" dirty="0">
                <a:solidFill>
                  <a:schemeClr val="bg1"/>
                </a:solidFill>
              </a:rPr>
              <a:t>Next steps</a:t>
            </a:r>
          </a:p>
          <a:p>
            <a:r>
              <a:rPr lang="en-GB" sz="2400" dirty="0">
                <a:solidFill>
                  <a:schemeClr val="bg1"/>
                </a:solidFill>
              </a:rPr>
              <a:t>Self-care</a:t>
            </a:r>
          </a:p>
        </p:txBody>
      </p:sp>
      <p:pic>
        <p:nvPicPr>
          <p:cNvPr id="6" name="Graphic 5" descr="Head with Gears">
            <a:extLst>
              <a:ext uri="{FF2B5EF4-FFF2-40B4-BE49-F238E27FC236}">
                <a16:creationId xmlns:a16="http://schemas.microsoft.com/office/drawing/2014/main" id="{F914E2EC-ECC9-4276-8496-B042591FAA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7616" y="972608"/>
            <a:ext cx="4900269" cy="4900269"/>
          </a:xfrm>
          <a:prstGeom prst="rect">
            <a:avLst/>
          </a:prstGeom>
        </p:spPr>
      </p:pic>
      <p:sp>
        <p:nvSpPr>
          <p:cNvPr id="4" name="Footer Placeholder 3">
            <a:extLst>
              <a:ext uri="{FF2B5EF4-FFF2-40B4-BE49-F238E27FC236}">
                <a16:creationId xmlns:a16="http://schemas.microsoft.com/office/drawing/2014/main" id="{150DA40B-23A8-4C77-93D1-94F44CB6C946}"/>
              </a:ext>
            </a:extLst>
          </p:cNvPr>
          <p:cNvSpPr>
            <a:spLocks noGrp="1"/>
          </p:cNvSpPr>
          <p:nvPr>
            <p:ph type="ftr" sz="quarter" idx="11"/>
          </p:nvPr>
        </p:nvSpPr>
        <p:spPr>
          <a:xfrm>
            <a:off x="5295899" y="6182876"/>
            <a:ext cx="4598633" cy="365125"/>
          </a:xfrm>
        </p:spPr>
        <p:txBody>
          <a:bodyPr>
            <a:normAutofit/>
          </a:bodyPr>
          <a:lstStyle/>
          <a:p>
            <a:pPr>
              <a:spcAft>
                <a:spcPts val="600"/>
              </a:spcAft>
            </a:pPr>
            <a:r>
              <a:rPr lang="en-GB">
                <a:solidFill>
                  <a:schemeClr val="tx1">
                    <a:lumMod val="65000"/>
                    <a:lumOff val="35000"/>
                  </a:schemeClr>
                </a:solidFill>
              </a:rPr>
              <a:t>http://www.confab.org.uk/out-of-harm</a:t>
            </a:r>
          </a:p>
        </p:txBody>
      </p:sp>
      <p:sp>
        <p:nvSpPr>
          <p:cNvPr id="5" name="Slide Number Placeholder 4">
            <a:extLst>
              <a:ext uri="{FF2B5EF4-FFF2-40B4-BE49-F238E27FC236}">
                <a16:creationId xmlns:a16="http://schemas.microsoft.com/office/drawing/2014/main" id="{C658458D-244E-4426-A3BC-CD0AB4932448}"/>
              </a:ext>
            </a:extLst>
          </p:cNvPr>
          <p:cNvSpPr>
            <a:spLocks noGrp="1"/>
          </p:cNvSpPr>
          <p:nvPr>
            <p:ph type="sldNum" sz="quarter" idx="12"/>
          </p:nvPr>
        </p:nvSpPr>
        <p:spPr>
          <a:xfrm>
            <a:off x="10188635" y="5817751"/>
            <a:ext cx="683339" cy="365125"/>
          </a:xfrm>
        </p:spPr>
        <p:txBody>
          <a:bodyPr>
            <a:normAutofit/>
          </a:bodyPr>
          <a:lstStyle/>
          <a:p>
            <a:pPr>
              <a:spcAft>
                <a:spcPts val="600"/>
              </a:spcAft>
            </a:pPr>
            <a:fld id="{84B223FB-7D4E-4FB0-AD19-92C3719E8C03}" type="slidenum">
              <a:rPr lang="en-GB">
                <a:solidFill>
                  <a:schemeClr val="tx1">
                    <a:lumMod val="65000"/>
                    <a:lumOff val="35000"/>
                  </a:schemeClr>
                </a:solidFill>
              </a:rPr>
              <a:pPr>
                <a:spcAft>
                  <a:spcPts val="600"/>
                </a:spcAft>
              </a:pPr>
              <a:t>16</a:t>
            </a:fld>
            <a:endParaRPr lang="en-GB">
              <a:solidFill>
                <a:schemeClr val="tx1">
                  <a:lumMod val="65000"/>
                  <a:lumOff val="35000"/>
                </a:schemeClr>
              </a:solidFill>
            </a:endParaRPr>
          </a:p>
        </p:txBody>
      </p:sp>
      <p:sp>
        <p:nvSpPr>
          <p:cNvPr id="17" name="Isosceles Triangle 1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505013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A close up of a sign&#10;&#10;Description automatically generated">
            <a:extLst>
              <a:ext uri="{FF2B5EF4-FFF2-40B4-BE49-F238E27FC236}">
                <a16:creationId xmlns:a16="http://schemas.microsoft.com/office/drawing/2014/main" id="{9A60984D-C77C-4451-BD7E-55C9C2BE87C9}"/>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6960" r="-2" b="6036"/>
          <a:stretch/>
        </p:blipFill>
        <p:spPr>
          <a:xfrm>
            <a:off x="4266678" y="-89022"/>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FD798DC9-2FDF-46BB-B441-3A4A2EEF3E9E}"/>
              </a:ext>
            </a:extLst>
          </p:cNvPr>
          <p:cNvSpPr>
            <a:spLocks noGrp="1"/>
          </p:cNvSpPr>
          <p:nvPr>
            <p:ph type="title"/>
          </p:nvPr>
        </p:nvSpPr>
        <p:spPr>
          <a:xfrm>
            <a:off x="656395" y="4425288"/>
            <a:ext cx="3851123" cy="1320800"/>
          </a:xfrm>
        </p:spPr>
        <p:txBody>
          <a:bodyPr>
            <a:normAutofit/>
          </a:bodyPr>
          <a:lstStyle/>
          <a:p>
            <a:endParaRPr lang="en-GB" dirty="0"/>
          </a:p>
        </p:txBody>
      </p:sp>
      <p:sp>
        <p:nvSpPr>
          <p:cNvPr id="3" name="Content Placeholder 2">
            <a:extLst>
              <a:ext uri="{FF2B5EF4-FFF2-40B4-BE49-F238E27FC236}">
                <a16:creationId xmlns:a16="http://schemas.microsoft.com/office/drawing/2014/main" id="{FA0DB288-D418-4967-B121-5896E4701975}"/>
              </a:ext>
            </a:extLst>
          </p:cNvPr>
          <p:cNvSpPr>
            <a:spLocks noGrp="1"/>
          </p:cNvSpPr>
          <p:nvPr>
            <p:ph idx="1"/>
          </p:nvPr>
        </p:nvSpPr>
        <p:spPr>
          <a:xfrm>
            <a:off x="320842" y="1219201"/>
            <a:ext cx="5120050" cy="3529262"/>
          </a:xfrm>
        </p:spPr>
        <p:txBody>
          <a:bodyPr>
            <a:normAutofit/>
          </a:bodyPr>
          <a:lstStyle/>
          <a:p>
            <a:pPr marL="0" indent="0">
              <a:buNone/>
            </a:pPr>
            <a:r>
              <a:rPr lang="en-GB" sz="2400" dirty="0"/>
              <a:t>“Remember not to confuse the risk of self-harm with suicide, and don’t break confidentiality if there is no risk to the young person’s life, and not without talking about it with them first.”</a:t>
            </a:r>
          </a:p>
          <a:p>
            <a:pPr marL="0" indent="0">
              <a:buNone/>
            </a:pPr>
            <a:r>
              <a:rPr lang="en-GB" sz="2000" dirty="0"/>
              <a:t>~ Out of Harm Toolkit</a:t>
            </a:r>
          </a:p>
          <a:p>
            <a:endParaRPr lang="en-GB" dirty="0"/>
          </a:p>
        </p:txBody>
      </p:sp>
      <p:sp>
        <p:nvSpPr>
          <p:cNvPr id="4" name="Footer Placeholder 3">
            <a:extLst>
              <a:ext uri="{FF2B5EF4-FFF2-40B4-BE49-F238E27FC236}">
                <a16:creationId xmlns:a16="http://schemas.microsoft.com/office/drawing/2014/main" id="{E44EEAEB-585E-4EB0-A1AC-AA404EBDCFDF}"/>
              </a:ext>
            </a:extLst>
          </p:cNvPr>
          <p:cNvSpPr>
            <a:spLocks noGrp="1"/>
          </p:cNvSpPr>
          <p:nvPr>
            <p:ph type="ftr" sz="quarter" idx="11"/>
          </p:nvPr>
        </p:nvSpPr>
        <p:spPr>
          <a:xfrm>
            <a:off x="677334" y="6041362"/>
            <a:ext cx="6297612" cy="365125"/>
          </a:xfrm>
        </p:spPr>
        <p:txBody>
          <a:bodyPr>
            <a:normAutofit/>
          </a:bodyPr>
          <a:lstStyle/>
          <a:p>
            <a:pPr>
              <a:spcAft>
                <a:spcPts val="600"/>
              </a:spcAft>
            </a:pPr>
            <a:r>
              <a:rPr lang="en-GB"/>
              <a:t>http://www.confab.org.uk/out-of-harm</a:t>
            </a:r>
          </a:p>
        </p:txBody>
      </p:sp>
      <p:cxnSp>
        <p:nvCxnSpPr>
          <p:cNvPr id="29" name="Straight Connector 2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id="{A03A0AE6-8B19-452A-810B-B4D1CD310373}"/>
              </a:ext>
            </a:extLst>
          </p:cNvPr>
          <p:cNvSpPr>
            <a:spLocks noGrp="1"/>
          </p:cNvSpPr>
          <p:nvPr>
            <p:ph type="sldNum" sz="quarter" idx="12"/>
          </p:nvPr>
        </p:nvSpPr>
        <p:spPr>
          <a:xfrm>
            <a:off x="8590663" y="6041362"/>
            <a:ext cx="683339" cy="365125"/>
          </a:xfrm>
        </p:spPr>
        <p:txBody>
          <a:bodyPr>
            <a:normAutofit/>
          </a:bodyPr>
          <a:lstStyle/>
          <a:p>
            <a:pPr>
              <a:spcAft>
                <a:spcPts val="600"/>
              </a:spcAft>
            </a:pPr>
            <a:fld id="{84B223FB-7D4E-4FB0-AD19-92C3719E8C03}" type="slidenum">
              <a:rPr lang="en-GB">
                <a:solidFill>
                  <a:srgbClr val="FFFFFF"/>
                </a:solidFill>
              </a:rPr>
              <a:pPr>
                <a:spcAft>
                  <a:spcPts val="600"/>
                </a:spcAft>
              </a:pPr>
              <a:t>17</a:t>
            </a:fld>
            <a:endParaRPr lang="en-GB">
              <a:solidFill>
                <a:srgbClr val="FFFFFF"/>
              </a:solidFill>
            </a:endParaRPr>
          </a:p>
        </p:txBody>
      </p:sp>
      <p:sp>
        <p:nvSpPr>
          <p:cNvPr id="3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TextBox 23">
            <a:extLst>
              <a:ext uri="{FF2B5EF4-FFF2-40B4-BE49-F238E27FC236}">
                <a16:creationId xmlns:a16="http://schemas.microsoft.com/office/drawing/2014/main" id="{CC129BB6-CAEE-4188-8638-2EC359271BB2}"/>
              </a:ext>
            </a:extLst>
          </p:cNvPr>
          <p:cNvSpPr txBox="1"/>
          <p:nvPr/>
        </p:nvSpPr>
        <p:spPr>
          <a:xfrm>
            <a:off x="9795190" y="6657945"/>
            <a:ext cx="2396810"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plimtuna.wordpress.com/2011/03/29/safe-cities">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Tree>
    <p:extLst>
      <p:ext uri="{BB962C8B-B14F-4D97-AF65-F5344CB8AC3E}">
        <p14:creationId xmlns:p14="http://schemas.microsoft.com/office/powerpoint/2010/main" val="697781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Isosceles Triangle 1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241BCF79-035A-491C-A16E-8AEB7528A2CE}"/>
              </a:ext>
            </a:extLst>
          </p:cNvPr>
          <p:cNvSpPr>
            <a:spLocks noGrp="1"/>
          </p:cNvSpPr>
          <p:nvPr>
            <p:ph type="title"/>
          </p:nvPr>
        </p:nvSpPr>
        <p:spPr>
          <a:xfrm>
            <a:off x="673754" y="643467"/>
            <a:ext cx="4203045" cy="1375608"/>
          </a:xfrm>
        </p:spPr>
        <p:txBody>
          <a:bodyPr anchor="ctr">
            <a:normAutofit/>
          </a:bodyPr>
          <a:lstStyle/>
          <a:p>
            <a:r>
              <a:rPr lang="en-GB" sz="3300">
                <a:solidFill>
                  <a:schemeClr val="bg1"/>
                </a:solidFill>
              </a:rPr>
              <a:t>3. Confidentiality and Child Protection</a:t>
            </a:r>
          </a:p>
        </p:txBody>
      </p:sp>
      <p:sp>
        <p:nvSpPr>
          <p:cNvPr id="3" name="Content Placeholder 2">
            <a:extLst>
              <a:ext uri="{FF2B5EF4-FFF2-40B4-BE49-F238E27FC236}">
                <a16:creationId xmlns:a16="http://schemas.microsoft.com/office/drawing/2014/main" id="{A948C4FC-8580-4D9B-9809-62560BA954E6}"/>
              </a:ext>
            </a:extLst>
          </p:cNvPr>
          <p:cNvSpPr>
            <a:spLocks noGrp="1"/>
          </p:cNvSpPr>
          <p:nvPr>
            <p:ph idx="1"/>
          </p:nvPr>
        </p:nvSpPr>
        <p:spPr>
          <a:xfrm>
            <a:off x="0" y="2160590"/>
            <a:ext cx="5160870" cy="4256252"/>
          </a:xfrm>
        </p:spPr>
        <p:txBody>
          <a:bodyPr>
            <a:normAutofit lnSpcReduction="10000"/>
          </a:bodyPr>
          <a:lstStyle/>
          <a:p>
            <a:r>
              <a:rPr lang="en-GB" sz="2400" dirty="0">
                <a:solidFill>
                  <a:schemeClr val="bg1"/>
                </a:solidFill>
              </a:rPr>
              <a:t>I’m not going to share what you tell me with anyone else unless you want me to, or you tell me something that makes me think you are at risk or another person is at risk.</a:t>
            </a:r>
          </a:p>
          <a:p>
            <a:r>
              <a:rPr lang="en-GB" sz="2400" dirty="0">
                <a:solidFill>
                  <a:schemeClr val="bg1"/>
                </a:solidFill>
              </a:rPr>
              <a:t>I would want to get you some help but we can talk about how best we can do that in a way that will make you feel safe.</a:t>
            </a:r>
          </a:p>
          <a:p>
            <a:pPr marL="68580" indent="0">
              <a:buNone/>
            </a:pPr>
            <a:r>
              <a:rPr lang="en-GB" dirty="0">
                <a:solidFill>
                  <a:schemeClr val="bg1"/>
                </a:solidFill>
              </a:rPr>
              <a:t>~ Out of Harm Toolkit</a:t>
            </a:r>
          </a:p>
          <a:p>
            <a:endParaRPr lang="en-GB" dirty="0">
              <a:solidFill>
                <a:schemeClr val="bg1"/>
              </a:solidFill>
            </a:endParaRPr>
          </a:p>
        </p:txBody>
      </p:sp>
      <p:pic>
        <p:nvPicPr>
          <p:cNvPr id="6" name="Graphic 5" descr="Head with Gears">
            <a:extLst>
              <a:ext uri="{FF2B5EF4-FFF2-40B4-BE49-F238E27FC236}">
                <a16:creationId xmlns:a16="http://schemas.microsoft.com/office/drawing/2014/main" id="{AA1FF3FC-7F9E-47E6-A04B-1C411AAB85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7616" y="972608"/>
            <a:ext cx="4900269" cy="4900269"/>
          </a:xfrm>
          <a:prstGeom prst="rect">
            <a:avLst/>
          </a:prstGeom>
        </p:spPr>
      </p:pic>
      <p:sp>
        <p:nvSpPr>
          <p:cNvPr id="4" name="Footer Placeholder 3">
            <a:extLst>
              <a:ext uri="{FF2B5EF4-FFF2-40B4-BE49-F238E27FC236}">
                <a16:creationId xmlns:a16="http://schemas.microsoft.com/office/drawing/2014/main" id="{BD804207-D30C-49F9-8884-3B0909EA97A0}"/>
              </a:ext>
            </a:extLst>
          </p:cNvPr>
          <p:cNvSpPr>
            <a:spLocks noGrp="1"/>
          </p:cNvSpPr>
          <p:nvPr>
            <p:ph type="ftr" sz="quarter" idx="11"/>
          </p:nvPr>
        </p:nvSpPr>
        <p:spPr>
          <a:xfrm>
            <a:off x="5295899" y="6182876"/>
            <a:ext cx="4598633" cy="365125"/>
          </a:xfrm>
        </p:spPr>
        <p:txBody>
          <a:bodyPr>
            <a:normAutofit/>
          </a:bodyPr>
          <a:lstStyle/>
          <a:p>
            <a:pPr>
              <a:spcAft>
                <a:spcPts val="600"/>
              </a:spcAft>
            </a:pPr>
            <a:r>
              <a:rPr lang="en-GB">
                <a:solidFill>
                  <a:schemeClr val="tx1">
                    <a:lumMod val="65000"/>
                    <a:lumOff val="35000"/>
                  </a:schemeClr>
                </a:solidFill>
              </a:rPr>
              <a:t>http://www.confab.org.uk/out-of-harm</a:t>
            </a:r>
          </a:p>
        </p:txBody>
      </p:sp>
      <p:sp>
        <p:nvSpPr>
          <p:cNvPr id="5" name="Slide Number Placeholder 4">
            <a:extLst>
              <a:ext uri="{FF2B5EF4-FFF2-40B4-BE49-F238E27FC236}">
                <a16:creationId xmlns:a16="http://schemas.microsoft.com/office/drawing/2014/main" id="{F79108C2-A3ED-4C22-AB00-C4E273EC838E}"/>
              </a:ext>
            </a:extLst>
          </p:cNvPr>
          <p:cNvSpPr>
            <a:spLocks noGrp="1"/>
          </p:cNvSpPr>
          <p:nvPr>
            <p:ph type="sldNum" sz="quarter" idx="12"/>
          </p:nvPr>
        </p:nvSpPr>
        <p:spPr>
          <a:xfrm>
            <a:off x="10556161" y="6182876"/>
            <a:ext cx="683339" cy="365125"/>
          </a:xfrm>
        </p:spPr>
        <p:txBody>
          <a:bodyPr>
            <a:normAutofit/>
          </a:bodyPr>
          <a:lstStyle/>
          <a:p>
            <a:pPr>
              <a:spcAft>
                <a:spcPts val="600"/>
              </a:spcAft>
            </a:pPr>
            <a:fld id="{84B223FB-7D4E-4FB0-AD19-92C3719E8C03}" type="slidenum">
              <a:rPr lang="en-GB">
                <a:solidFill>
                  <a:schemeClr val="tx1">
                    <a:lumMod val="65000"/>
                    <a:lumOff val="35000"/>
                  </a:schemeClr>
                </a:solidFill>
              </a:rPr>
              <a:pPr>
                <a:spcAft>
                  <a:spcPts val="600"/>
                </a:spcAft>
              </a:pPr>
              <a:t>18</a:t>
            </a:fld>
            <a:endParaRPr lang="en-GB">
              <a:solidFill>
                <a:schemeClr val="tx1">
                  <a:lumMod val="65000"/>
                  <a:lumOff val="35000"/>
                </a:schemeClr>
              </a:solidFill>
            </a:endParaRPr>
          </a:p>
        </p:txBody>
      </p:sp>
      <p:sp>
        <p:nvSpPr>
          <p:cNvPr id="12" name="Isosceles Triangle 1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979643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12">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4"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5" name="Straight Connector 14">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15">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F077895C-9AE3-4413-99B5-2A623FA680C0}"/>
              </a:ext>
            </a:extLst>
          </p:cNvPr>
          <p:cNvSpPr>
            <a:spLocks noGrp="1"/>
          </p:cNvSpPr>
          <p:nvPr>
            <p:ph type="title"/>
          </p:nvPr>
        </p:nvSpPr>
        <p:spPr>
          <a:xfrm>
            <a:off x="985969" y="4553712"/>
            <a:ext cx="8288032" cy="1096316"/>
          </a:xfrm>
        </p:spPr>
        <p:txBody>
          <a:bodyPr vert="horz" lIns="91440" tIns="45720" rIns="91440" bIns="45720" rtlCol="0" anchor="b">
            <a:normAutofit/>
          </a:bodyPr>
          <a:lstStyle/>
          <a:p>
            <a:pPr algn="ctr"/>
            <a:r>
              <a:rPr lang="en-US" sz="4800" dirty="0"/>
              <a:t>Scenarios</a:t>
            </a:r>
          </a:p>
        </p:txBody>
      </p:sp>
      <p:pic>
        <p:nvPicPr>
          <p:cNvPr id="29" name="Content Placeholder 6">
            <a:extLst>
              <a:ext uri="{FF2B5EF4-FFF2-40B4-BE49-F238E27FC236}">
                <a16:creationId xmlns:a16="http://schemas.microsoft.com/office/drawing/2014/main" id="{8AE7F549-55C1-401E-87DA-CA501874BBA3}"/>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830534" y="934222"/>
            <a:ext cx="7238980" cy="3619490"/>
          </a:xfrm>
          <a:prstGeom prst="rect">
            <a:avLst/>
          </a:prstGeom>
        </p:spPr>
      </p:pic>
      <p:sp>
        <p:nvSpPr>
          <p:cNvPr id="4" name="Footer Placeholder 3">
            <a:extLst>
              <a:ext uri="{FF2B5EF4-FFF2-40B4-BE49-F238E27FC236}">
                <a16:creationId xmlns:a16="http://schemas.microsoft.com/office/drawing/2014/main" id="{C55775C0-19AF-4313-BD54-B1D0A62D3218}"/>
              </a:ext>
            </a:extLst>
          </p:cNvPr>
          <p:cNvSpPr>
            <a:spLocks noGrp="1"/>
          </p:cNvSpPr>
          <p:nvPr>
            <p:ph type="ftr" sz="quarter" idx="11"/>
          </p:nvPr>
        </p:nvSpPr>
        <p:spPr>
          <a:xfrm>
            <a:off x="677334" y="6352651"/>
            <a:ext cx="6297612"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http://www.confab.org.uk/out-of-harm</a:t>
            </a:r>
          </a:p>
        </p:txBody>
      </p:sp>
      <p:sp>
        <p:nvSpPr>
          <p:cNvPr id="5" name="Slide Number Placeholder 4">
            <a:extLst>
              <a:ext uri="{FF2B5EF4-FFF2-40B4-BE49-F238E27FC236}">
                <a16:creationId xmlns:a16="http://schemas.microsoft.com/office/drawing/2014/main" id="{3A597B5D-1355-4235-A9CA-15B25B77CAB2}"/>
              </a:ext>
            </a:extLst>
          </p:cNvPr>
          <p:cNvSpPr>
            <a:spLocks noGrp="1"/>
          </p:cNvSpPr>
          <p:nvPr>
            <p:ph type="sldNum" sz="quarter" idx="12"/>
          </p:nvPr>
        </p:nvSpPr>
        <p:spPr>
          <a:xfrm>
            <a:off x="8542023" y="6352651"/>
            <a:ext cx="683339" cy="365125"/>
          </a:xfrm>
        </p:spPr>
        <p:txBody>
          <a:bodyPr vert="horz" lIns="91440" tIns="45720" rIns="91440" bIns="45720" rtlCol="0" anchor="ctr">
            <a:normAutofit/>
          </a:bodyPr>
          <a:lstStyle/>
          <a:p>
            <a:pPr>
              <a:spcAft>
                <a:spcPts val="600"/>
              </a:spcAft>
            </a:pPr>
            <a:fld id="{84B223FB-7D4E-4FB0-AD19-92C3719E8C03}" type="slidenum">
              <a:rPr lang="en-US" smtClean="0"/>
              <a:pPr>
                <a:spcAft>
                  <a:spcPts val="600"/>
                </a:spcAft>
              </a:pPr>
              <a:t>19</a:t>
            </a:fld>
            <a:endParaRPr lang="en-US"/>
          </a:p>
        </p:txBody>
      </p:sp>
    </p:spTree>
    <p:extLst>
      <p:ext uri="{BB962C8B-B14F-4D97-AF65-F5344CB8AC3E}">
        <p14:creationId xmlns:p14="http://schemas.microsoft.com/office/powerpoint/2010/main" val="133113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32552-74DF-4980-AF44-1EA55000D7B6}"/>
              </a:ext>
            </a:extLst>
          </p:cNvPr>
          <p:cNvSpPr>
            <a:spLocks noGrp="1"/>
          </p:cNvSpPr>
          <p:nvPr>
            <p:ph type="title"/>
          </p:nvPr>
        </p:nvSpPr>
        <p:spPr/>
        <p:txBody>
          <a:bodyPr>
            <a:normAutofit/>
          </a:bodyPr>
          <a:lstStyle/>
          <a:p>
            <a:pPr algn="ctr"/>
            <a:r>
              <a:rPr lang="en-GB" sz="4400" dirty="0"/>
              <a:t>Housekeeping</a:t>
            </a:r>
          </a:p>
        </p:txBody>
      </p:sp>
      <p:sp>
        <p:nvSpPr>
          <p:cNvPr id="4" name="Footer Placeholder 3">
            <a:extLst>
              <a:ext uri="{FF2B5EF4-FFF2-40B4-BE49-F238E27FC236}">
                <a16:creationId xmlns:a16="http://schemas.microsoft.com/office/drawing/2014/main" id="{55BA3109-6EE2-40FF-A194-5B96F53CE342}"/>
              </a:ext>
            </a:extLst>
          </p:cNvPr>
          <p:cNvSpPr>
            <a:spLocks noGrp="1"/>
          </p:cNvSpPr>
          <p:nvPr>
            <p:ph type="ftr" sz="quarter" idx="11"/>
          </p:nvPr>
        </p:nvSpPr>
        <p:spPr>
          <a:xfrm>
            <a:off x="677334" y="6041362"/>
            <a:ext cx="6297612" cy="529919"/>
          </a:xfrm>
        </p:spPr>
        <p:txBody>
          <a:bodyPr/>
          <a:lstStyle/>
          <a:p>
            <a:r>
              <a:rPr lang="en-GB" sz="1200" dirty="0"/>
              <a:t>http://www.confab.org.uk/out-of-harm</a:t>
            </a:r>
          </a:p>
        </p:txBody>
      </p:sp>
      <p:sp>
        <p:nvSpPr>
          <p:cNvPr id="5" name="Slide Number Placeholder 4">
            <a:extLst>
              <a:ext uri="{FF2B5EF4-FFF2-40B4-BE49-F238E27FC236}">
                <a16:creationId xmlns:a16="http://schemas.microsoft.com/office/drawing/2014/main" id="{DCA43386-B412-4273-A797-934579EFE76B}"/>
              </a:ext>
            </a:extLst>
          </p:cNvPr>
          <p:cNvSpPr>
            <a:spLocks noGrp="1"/>
          </p:cNvSpPr>
          <p:nvPr>
            <p:ph type="sldNum" sz="quarter" idx="12"/>
          </p:nvPr>
        </p:nvSpPr>
        <p:spPr/>
        <p:txBody>
          <a:bodyPr/>
          <a:lstStyle/>
          <a:p>
            <a:fld id="{84B223FB-7D4E-4FB0-AD19-92C3719E8C03}" type="slidenum">
              <a:rPr lang="en-GB" smtClean="0"/>
              <a:t>2</a:t>
            </a:fld>
            <a:endParaRPr lang="en-GB"/>
          </a:p>
        </p:txBody>
      </p:sp>
      <p:pic>
        <p:nvPicPr>
          <p:cNvPr id="6" name="Picture 9" descr="C:\Users\woolfsonw\AppData\Local\Microsoft\Windows\Temporary Internet Files\Content.IE5\0PC5EA4F\timetable[1].png">
            <a:extLst>
              <a:ext uri="{FF2B5EF4-FFF2-40B4-BE49-F238E27FC236}">
                <a16:creationId xmlns:a16="http://schemas.microsoft.com/office/drawing/2014/main" id="{675C8AEE-9977-45D1-A7BC-82E87E189BC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8617" y="2094490"/>
            <a:ext cx="1822476" cy="18224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Users\woolfsonw\AppData\Local\Microsoft\Windows\Temporary Internet Files\Content.IE5\0Y1MANQU\no-cellphones-35121_960_720[1].png">
            <a:extLst>
              <a:ext uri="{FF2B5EF4-FFF2-40B4-BE49-F238E27FC236}">
                <a16:creationId xmlns:a16="http://schemas.microsoft.com/office/drawing/2014/main" id="{984E91B3-CF0D-4907-8057-9E48B13CAC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8617" y="4511112"/>
            <a:ext cx="1800200" cy="12961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woolfsonw\AppData\Local\Microsoft\Windows\Temporary Internet Files\Content.IE5\ZC08WXIA\icon-4[1].gif">
            <a:extLst>
              <a:ext uri="{FF2B5EF4-FFF2-40B4-BE49-F238E27FC236}">
                <a16:creationId xmlns:a16="http://schemas.microsoft.com/office/drawing/2014/main" id="{16FAD092-13B2-4C4F-8B9E-CB4E52AD3D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0450" y="2097798"/>
            <a:ext cx="1738626" cy="13909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sers\woolfsonw\AppData\Local\Microsoft\Windows\Temporary Internet Files\Content.IE5\ZC08WXIA\41_04_35_web[1].jpg">
            <a:extLst>
              <a:ext uri="{FF2B5EF4-FFF2-40B4-BE49-F238E27FC236}">
                <a16:creationId xmlns:a16="http://schemas.microsoft.com/office/drawing/2014/main" id="{E879AFBD-E924-42CB-969D-B52E6B37FFF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42659" y="3529436"/>
            <a:ext cx="2016224" cy="7200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C:\Users\woolfsonw\AppData\Local\Microsoft\Windows\Temporary Internet Files\Content.IE5\0PC5EA4F\3287108-take-a-break-mug-showing-relaxing-and-tiredness[1].jpg">
            <a:extLst>
              <a:ext uri="{FF2B5EF4-FFF2-40B4-BE49-F238E27FC236}">
                <a16:creationId xmlns:a16="http://schemas.microsoft.com/office/drawing/2014/main" id="{821E1C8B-0327-47F6-82DF-F4722940BDA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0450" y="4550899"/>
            <a:ext cx="1738626" cy="1490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688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15" name="Straight Connector 14">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32" name="Straight Connector 15">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30F128E8-4DF1-4B2C-97E1-ECED969A5E52}"/>
              </a:ext>
            </a:extLst>
          </p:cNvPr>
          <p:cNvSpPr>
            <a:spLocks noGrp="1"/>
          </p:cNvSpPr>
          <p:nvPr>
            <p:ph type="title"/>
          </p:nvPr>
        </p:nvSpPr>
        <p:spPr>
          <a:xfrm>
            <a:off x="652481" y="451513"/>
            <a:ext cx="3547581" cy="493051"/>
          </a:xfrm>
        </p:spPr>
        <p:txBody>
          <a:bodyPr anchor="ctr">
            <a:normAutofit fontScale="90000"/>
          </a:bodyPr>
          <a:lstStyle/>
          <a:p>
            <a:endParaRPr lang="en-GB" sz="4400" dirty="0">
              <a:solidFill>
                <a:schemeClr val="accent1">
                  <a:lumMod val="75000"/>
                </a:schemeClr>
              </a:solidFill>
            </a:endParaRPr>
          </a:p>
        </p:txBody>
      </p:sp>
      <p:sp>
        <p:nvSpPr>
          <p:cNvPr id="25" name="Rectangle 24">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D6EE1691-2BAA-4F98-BE26-E56C08B9C02E}"/>
              </a:ext>
            </a:extLst>
          </p:cNvPr>
          <p:cNvSpPr>
            <a:spLocks noGrp="1"/>
          </p:cNvSpPr>
          <p:nvPr>
            <p:ph type="ftr" sz="quarter" idx="11"/>
          </p:nvPr>
        </p:nvSpPr>
        <p:spPr>
          <a:xfrm>
            <a:off x="4852544" y="6041362"/>
            <a:ext cx="5554200" cy="365125"/>
          </a:xfrm>
        </p:spPr>
        <p:txBody>
          <a:bodyPr>
            <a:normAutofit/>
          </a:bodyPr>
          <a:lstStyle/>
          <a:p>
            <a:pPr>
              <a:spcAft>
                <a:spcPts val="600"/>
              </a:spcAft>
            </a:pPr>
            <a:r>
              <a:rPr lang="en-GB">
                <a:solidFill>
                  <a:srgbClr val="FFFFFF"/>
                </a:solidFill>
              </a:rPr>
              <a:t>http://www.confab.org.uk/out-of-harm</a:t>
            </a:r>
          </a:p>
        </p:txBody>
      </p:sp>
      <p:sp>
        <p:nvSpPr>
          <p:cNvPr id="5" name="Slide Number Placeholder 4">
            <a:extLst>
              <a:ext uri="{FF2B5EF4-FFF2-40B4-BE49-F238E27FC236}">
                <a16:creationId xmlns:a16="http://schemas.microsoft.com/office/drawing/2014/main" id="{2A4FCB16-AD46-4E42-BB83-26360EC31F68}"/>
              </a:ext>
            </a:extLst>
          </p:cNvPr>
          <p:cNvSpPr>
            <a:spLocks noGrp="1"/>
          </p:cNvSpPr>
          <p:nvPr>
            <p:ph type="sldNum" sz="quarter" idx="12"/>
          </p:nvPr>
        </p:nvSpPr>
        <p:spPr>
          <a:xfrm>
            <a:off x="10529090" y="6041362"/>
            <a:ext cx="683339" cy="365125"/>
          </a:xfrm>
        </p:spPr>
        <p:txBody>
          <a:bodyPr>
            <a:normAutofit/>
          </a:bodyPr>
          <a:lstStyle/>
          <a:p>
            <a:pPr>
              <a:spcAft>
                <a:spcPts val="600"/>
              </a:spcAft>
            </a:pPr>
            <a:fld id="{84B223FB-7D4E-4FB0-AD19-92C3719E8C03}" type="slidenum">
              <a:rPr lang="en-GB">
                <a:solidFill>
                  <a:srgbClr val="FFFFFF"/>
                </a:solidFill>
              </a:rPr>
              <a:pPr>
                <a:spcAft>
                  <a:spcPts val="600"/>
                </a:spcAft>
              </a:pPr>
              <a:t>20</a:t>
            </a:fld>
            <a:endParaRPr lang="en-GB">
              <a:solidFill>
                <a:srgbClr val="FFFFFF"/>
              </a:solidFill>
            </a:endParaRPr>
          </a:p>
        </p:txBody>
      </p:sp>
      <p:graphicFrame>
        <p:nvGraphicFramePr>
          <p:cNvPr id="7" name="Content Placeholder 2">
            <a:extLst>
              <a:ext uri="{FF2B5EF4-FFF2-40B4-BE49-F238E27FC236}">
                <a16:creationId xmlns:a16="http://schemas.microsoft.com/office/drawing/2014/main" id="{7AA9E955-CFEE-4E70-9455-DEBC8DCC92AD}"/>
              </a:ext>
            </a:extLst>
          </p:cNvPr>
          <p:cNvGraphicFramePr>
            <a:graphicFrameLocks noGrp="1"/>
          </p:cNvGraphicFramePr>
          <p:nvPr>
            <p:ph idx="1"/>
            <p:extLst>
              <p:ext uri="{D42A27DB-BD31-4B8C-83A1-F6EECF244321}">
                <p14:modId xmlns:p14="http://schemas.microsoft.com/office/powerpoint/2010/main" val="1577525378"/>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1" name="Graphic 30" descr="Head with Gears">
            <a:extLst>
              <a:ext uri="{FF2B5EF4-FFF2-40B4-BE49-F238E27FC236}">
                <a16:creationId xmlns:a16="http://schemas.microsoft.com/office/drawing/2014/main" id="{6010E9D7-95D8-47F9-83C4-563993D33E1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1600" y="1805339"/>
            <a:ext cx="3856774" cy="3856774"/>
          </a:xfrm>
          <a:prstGeom prst="rect">
            <a:avLst/>
          </a:prstGeom>
        </p:spPr>
      </p:pic>
    </p:spTree>
    <p:extLst>
      <p:ext uri="{BB962C8B-B14F-4D97-AF65-F5344CB8AC3E}">
        <p14:creationId xmlns:p14="http://schemas.microsoft.com/office/powerpoint/2010/main" val="3832058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9EFB4-98E0-44B2-9593-D7D5118087CC}"/>
              </a:ext>
            </a:extLst>
          </p:cNvPr>
          <p:cNvSpPr>
            <a:spLocks noGrp="1"/>
          </p:cNvSpPr>
          <p:nvPr>
            <p:ph type="title"/>
          </p:nvPr>
        </p:nvSpPr>
        <p:spPr/>
        <p:txBody>
          <a:bodyPr/>
          <a:lstStyle/>
          <a:p>
            <a:r>
              <a:rPr lang="en-GB" dirty="0"/>
              <a:t>Positive Coping Strategies</a:t>
            </a:r>
          </a:p>
        </p:txBody>
      </p:sp>
      <p:sp>
        <p:nvSpPr>
          <p:cNvPr id="3" name="Content Placeholder 2">
            <a:extLst>
              <a:ext uri="{FF2B5EF4-FFF2-40B4-BE49-F238E27FC236}">
                <a16:creationId xmlns:a16="http://schemas.microsoft.com/office/drawing/2014/main" id="{ED77F6E7-D6EF-453D-956B-BEB568DB6D92}"/>
              </a:ext>
            </a:extLst>
          </p:cNvPr>
          <p:cNvSpPr>
            <a:spLocks noGrp="1"/>
          </p:cNvSpPr>
          <p:nvPr>
            <p:ph idx="1"/>
          </p:nvPr>
        </p:nvSpPr>
        <p:spPr>
          <a:xfrm>
            <a:off x="677334" y="1930399"/>
            <a:ext cx="8596668" cy="4110963"/>
          </a:xfrm>
        </p:spPr>
        <p:txBody>
          <a:bodyPr/>
          <a:lstStyle/>
          <a:p>
            <a:r>
              <a:rPr lang="en-GB" sz="2400" dirty="0"/>
              <a:t>Listening to music</a:t>
            </a:r>
          </a:p>
          <a:p>
            <a:r>
              <a:rPr lang="en-GB" sz="2400" dirty="0"/>
              <a:t>Talking to friends or family</a:t>
            </a:r>
          </a:p>
          <a:p>
            <a:r>
              <a:rPr lang="en-GB" sz="2400" dirty="0"/>
              <a:t>Writing down or drawing how you feel</a:t>
            </a:r>
          </a:p>
          <a:p>
            <a:r>
              <a:rPr lang="en-GB" sz="2400" dirty="0"/>
              <a:t>Exercise</a:t>
            </a:r>
          </a:p>
          <a:p>
            <a:r>
              <a:rPr lang="en-GB" sz="2400" dirty="0"/>
              <a:t>Drawing on the place you want to harm with a red pen</a:t>
            </a:r>
          </a:p>
          <a:p>
            <a:r>
              <a:rPr lang="en-GB" sz="2400" dirty="0"/>
              <a:t>Snapping an elastic band</a:t>
            </a:r>
          </a:p>
          <a:p>
            <a:r>
              <a:rPr lang="en-GB" sz="2400" dirty="0"/>
              <a:t>Holding ice</a:t>
            </a:r>
          </a:p>
          <a:p>
            <a:endParaRPr lang="en-GB" dirty="0"/>
          </a:p>
        </p:txBody>
      </p:sp>
      <p:sp>
        <p:nvSpPr>
          <p:cNvPr id="4" name="Footer Placeholder 3">
            <a:extLst>
              <a:ext uri="{FF2B5EF4-FFF2-40B4-BE49-F238E27FC236}">
                <a16:creationId xmlns:a16="http://schemas.microsoft.com/office/drawing/2014/main" id="{5555C334-AA8F-42CA-A282-99F428EFC691}"/>
              </a:ext>
            </a:extLst>
          </p:cNvPr>
          <p:cNvSpPr>
            <a:spLocks noGrp="1"/>
          </p:cNvSpPr>
          <p:nvPr>
            <p:ph type="ftr" sz="quarter" idx="11"/>
          </p:nvPr>
        </p:nvSpPr>
        <p:spPr/>
        <p:txBody>
          <a:bodyPr/>
          <a:lstStyle/>
          <a:p>
            <a:r>
              <a:rPr lang="en-GB"/>
              <a:t>http://www.confab.org.uk/out-of-harm</a:t>
            </a:r>
          </a:p>
        </p:txBody>
      </p:sp>
      <p:sp>
        <p:nvSpPr>
          <p:cNvPr id="5" name="Slide Number Placeholder 4">
            <a:extLst>
              <a:ext uri="{FF2B5EF4-FFF2-40B4-BE49-F238E27FC236}">
                <a16:creationId xmlns:a16="http://schemas.microsoft.com/office/drawing/2014/main" id="{6B3F01E8-2D42-46AA-9E05-C7B492874D4B}"/>
              </a:ext>
            </a:extLst>
          </p:cNvPr>
          <p:cNvSpPr>
            <a:spLocks noGrp="1"/>
          </p:cNvSpPr>
          <p:nvPr>
            <p:ph type="sldNum" sz="quarter" idx="12"/>
          </p:nvPr>
        </p:nvSpPr>
        <p:spPr/>
        <p:txBody>
          <a:bodyPr/>
          <a:lstStyle/>
          <a:p>
            <a:fld id="{84B223FB-7D4E-4FB0-AD19-92C3719E8C03}" type="slidenum">
              <a:rPr lang="en-GB" smtClean="0"/>
              <a:t>21</a:t>
            </a:fld>
            <a:endParaRPr lang="en-GB"/>
          </a:p>
        </p:txBody>
      </p:sp>
    </p:spTree>
    <p:extLst>
      <p:ext uri="{BB962C8B-B14F-4D97-AF65-F5344CB8AC3E}">
        <p14:creationId xmlns:p14="http://schemas.microsoft.com/office/powerpoint/2010/main" val="3870822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18271A-00A6-46A6-B666-2AF193687BA3}"/>
              </a:ext>
            </a:extLst>
          </p:cNvPr>
          <p:cNvSpPr>
            <a:spLocks noGrp="1"/>
          </p:cNvSpPr>
          <p:nvPr>
            <p:ph type="title"/>
          </p:nvPr>
        </p:nvSpPr>
        <p:spPr/>
        <p:txBody>
          <a:bodyPr/>
          <a:lstStyle/>
          <a:p>
            <a:pPr algn="ctr"/>
            <a:r>
              <a:rPr lang="en-GB" dirty="0"/>
              <a:t>“All behaviour is communication”</a:t>
            </a:r>
            <a:br>
              <a:rPr lang="en-GB" dirty="0"/>
            </a:br>
            <a:endParaRPr lang="en-GB" dirty="0"/>
          </a:p>
        </p:txBody>
      </p:sp>
      <p:sp>
        <p:nvSpPr>
          <p:cNvPr id="7" name="Text Placeholder 6">
            <a:extLst>
              <a:ext uri="{FF2B5EF4-FFF2-40B4-BE49-F238E27FC236}">
                <a16:creationId xmlns:a16="http://schemas.microsoft.com/office/drawing/2014/main" id="{7AE3B116-4491-4346-A3C3-38CE8AE1F07D}"/>
              </a:ext>
            </a:extLst>
          </p:cNvPr>
          <p:cNvSpPr>
            <a:spLocks noGrp="1"/>
          </p:cNvSpPr>
          <p:nvPr>
            <p:ph type="body" idx="1"/>
          </p:nvPr>
        </p:nvSpPr>
        <p:spPr>
          <a:xfrm>
            <a:off x="675745" y="1766807"/>
            <a:ext cx="4185623" cy="805912"/>
          </a:xfrm>
        </p:spPr>
        <p:txBody>
          <a:bodyPr/>
          <a:lstStyle/>
          <a:p>
            <a:r>
              <a:rPr lang="en-GB" sz="2800" dirty="0"/>
              <a:t>Challenging</a:t>
            </a:r>
          </a:p>
        </p:txBody>
      </p:sp>
      <p:sp>
        <p:nvSpPr>
          <p:cNvPr id="8" name="Content Placeholder 7">
            <a:extLst>
              <a:ext uri="{FF2B5EF4-FFF2-40B4-BE49-F238E27FC236}">
                <a16:creationId xmlns:a16="http://schemas.microsoft.com/office/drawing/2014/main" id="{9646AA7D-7BC9-47E5-99C2-9B3543408531}"/>
              </a:ext>
            </a:extLst>
          </p:cNvPr>
          <p:cNvSpPr>
            <a:spLocks noGrp="1"/>
          </p:cNvSpPr>
          <p:nvPr>
            <p:ph sz="half" idx="2"/>
          </p:nvPr>
        </p:nvSpPr>
        <p:spPr/>
        <p:txBody>
          <a:bodyPr/>
          <a:lstStyle/>
          <a:p>
            <a:pPr marL="0" indent="0">
              <a:buNone/>
            </a:pPr>
            <a:r>
              <a:rPr lang="en-GB" sz="2000" dirty="0"/>
              <a:t>Testing one's abilities; demanding</a:t>
            </a:r>
          </a:p>
          <a:p>
            <a:pPr marL="0" indent="0">
              <a:buNone/>
            </a:pPr>
            <a:r>
              <a:rPr lang="en-GB" sz="2000" dirty="0"/>
              <a:t>inviting competition; provocative</a:t>
            </a:r>
          </a:p>
          <a:p>
            <a:endParaRPr lang="en-GB" dirty="0"/>
          </a:p>
        </p:txBody>
      </p:sp>
      <p:sp>
        <p:nvSpPr>
          <p:cNvPr id="9" name="Text Placeholder 8">
            <a:extLst>
              <a:ext uri="{FF2B5EF4-FFF2-40B4-BE49-F238E27FC236}">
                <a16:creationId xmlns:a16="http://schemas.microsoft.com/office/drawing/2014/main" id="{0CECD720-40A2-4AAC-B89A-79B6A78E2FA4}"/>
              </a:ext>
            </a:extLst>
          </p:cNvPr>
          <p:cNvSpPr>
            <a:spLocks noGrp="1"/>
          </p:cNvSpPr>
          <p:nvPr>
            <p:ph type="body" sz="quarter" idx="3"/>
          </p:nvPr>
        </p:nvSpPr>
        <p:spPr>
          <a:xfrm>
            <a:off x="5088383" y="1930400"/>
            <a:ext cx="4185618" cy="642319"/>
          </a:xfrm>
        </p:spPr>
        <p:txBody>
          <a:bodyPr/>
          <a:lstStyle/>
          <a:p>
            <a:r>
              <a:rPr lang="en-GB" sz="2800" dirty="0"/>
              <a:t>Distressing</a:t>
            </a:r>
          </a:p>
        </p:txBody>
      </p:sp>
      <p:sp>
        <p:nvSpPr>
          <p:cNvPr id="10" name="Content Placeholder 9">
            <a:extLst>
              <a:ext uri="{FF2B5EF4-FFF2-40B4-BE49-F238E27FC236}">
                <a16:creationId xmlns:a16="http://schemas.microsoft.com/office/drawing/2014/main" id="{C1319D88-F3CF-41D1-A331-44040759DBA8}"/>
              </a:ext>
            </a:extLst>
          </p:cNvPr>
          <p:cNvSpPr>
            <a:spLocks noGrp="1"/>
          </p:cNvSpPr>
          <p:nvPr>
            <p:ph sz="quarter" idx="4"/>
          </p:nvPr>
        </p:nvSpPr>
        <p:spPr/>
        <p:txBody>
          <a:bodyPr/>
          <a:lstStyle/>
          <a:p>
            <a:pPr marL="0" indent="0">
              <a:buNone/>
            </a:pPr>
            <a:r>
              <a:rPr lang="en-GB" sz="2000" dirty="0"/>
              <a:t>causing anxiety, sorrow or pain; upsetting</a:t>
            </a:r>
          </a:p>
          <a:p>
            <a:endParaRPr lang="en-GB" dirty="0"/>
          </a:p>
        </p:txBody>
      </p:sp>
      <p:sp>
        <p:nvSpPr>
          <p:cNvPr id="4" name="Footer Placeholder 3">
            <a:extLst>
              <a:ext uri="{FF2B5EF4-FFF2-40B4-BE49-F238E27FC236}">
                <a16:creationId xmlns:a16="http://schemas.microsoft.com/office/drawing/2014/main" id="{A4D074D1-1587-4485-94F0-05A0F61311EB}"/>
              </a:ext>
            </a:extLst>
          </p:cNvPr>
          <p:cNvSpPr>
            <a:spLocks noGrp="1"/>
          </p:cNvSpPr>
          <p:nvPr>
            <p:ph type="ftr" sz="quarter" idx="11"/>
          </p:nvPr>
        </p:nvSpPr>
        <p:spPr/>
        <p:txBody>
          <a:bodyPr/>
          <a:lstStyle/>
          <a:p>
            <a:r>
              <a:rPr lang="en-GB"/>
              <a:t>http://www.confab.org.uk/out-of-harm</a:t>
            </a:r>
          </a:p>
        </p:txBody>
      </p:sp>
      <p:sp>
        <p:nvSpPr>
          <p:cNvPr id="5" name="Slide Number Placeholder 4">
            <a:extLst>
              <a:ext uri="{FF2B5EF4-FFF2-40B4-BE49-F238E27FC236}">
                <a16:creationId xmlns:a16="http://schemas.microsoft.com/office/drawing/2014/main" id="{0E136B0F-B8FA-43BE-85BC-F27FEF99DAB0}"/>
              </a:ext>
            </a:extLst>
          </p:cNvPr>
          <p:cNvSpPr>
            <a:spLocks noGrp="1"/>
          </p:cNvSpPr>
          <p:nvPr>
            <p:ph type="sldNum" sz="quarter" idx="12"/>
          </p:nvPr>
        </p:nvSpPr>
        <p:spPr/>
        <p:txBody>
          <a:bodyPr/>
          <a:lstStyle/>
          <a:p>
            <a:fld id="{84B223FB-7D4E-4FB0-AD19-92C3719E8C03}" type="slidenum">
              <a:rPr lang="en-GB" smtClean="0"/>
              <a:t>22</a:t>
            </a:fld>
            <a:endParaRPr lang="en-GB"/>
          </a:p>
        </p:txBody>
      </p:sp>
      <p:pic>
        <p:nvPicPr>
          <p:cNvPr id="11" name="Content Placeholder 9" descr="A picture containing clipart&#10;&#10;Description automatically generated">
            <a:extLst>
              <a:ext uri="{FF2B5EF4-FFF2-40B4-BE49-F238E27FC236}">
                <a16:creationId xmlns:a16="http://schemas.microsoft.com/office/drawing/2014/main" id="{A31A13BE-B376-4A51-BECF-F4A9C8FB119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25583" y="3686598"/>
            <a:ext cx="2164180" cy="2015393"/>
          </a:xfrm>
          <a:prstGeom prst="rect">
            <a:avLst/>
          </a:prstGeom>
        </p:spPr>
      </p:pic>
      <p:pic>
        <p:nvPicPr>
          <p:cNvPr id="14" name="Picture 13" descr="A picture containing LEGO, toy, indoor, sky&#10;&#10;Description automatically generated">
            <a:extLst>
              <a:ext uri="{FF2B5EF4-FFF2-40B4-BE49-F238E27FC236}">
                <a16:creationId xmlns:a16="http://schemas.microsoft.com/office/drawing/2014/main" id="{4A979FD5-ADB0-444D-8602-51CEF8B5EAFF}"/>
              </a:ext>
            </a:extLst>
          </p:cNvPr>
          <p:cNvPicPr>
            <a:picLocks noChangeAspect="1"/>
          </p:cNvPicPr>
          <p:nvPr/>
        </p:nvPicPr>
        <p:blipFill>
          <a:blip r:embed="rId5" cstate="hq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414869" y="4238068"/>
            <a:ext cx="2587196" cy="1463923"/>
          </a:xfrm>
          <a:prstGeom prst="rect">
            <a:avLst/>
          </a:prstGeom>
        </p:spPr>
      </p:pic>
    </p:spTree>
    <p:extLst>
      <p:ext uri="{BB962C8B-B14F-4D97-AF65-F5344CB8AC3E}">
        <p14:creationId xmlns:p14="http://schemas.microsoft.com/office/powerpoint/2010/main" val="4181443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fade">
                                      <p:cBhvr>
                                        <p:cTn id="25" dur="5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fade">
                                      <p:cBhvr>
                                        <p:cTn id="30" dur="500"/>
                                        <p:tgtEl>
                                          <p:spTgt spid="1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3656430-56BF-45B6-BF45-3B12FBDB71F6}"/>
              </a:ext>
            </a:extLst>
          </p:cNvPr>
          <p:cNvSpPr>
            <a:spLocks noGrp="1"/>
          </p:cNvSpPr>
          <p:nvPr>
            <p:ph type="ftr" sz="quarter" idx="11"/>
          </p:nvPr>
        </p:nvSpPr>
        <p:spPr/>
        <p:txBody>
          <a:bodyPr/>
          <a:lstStyle/>
          <a:p>
            <a:r>
              <a:rPr lang="en-GB"/>
              <a:t>http://www.confab.org.uk/out-of-harm</a:t>
            </a:r>
          </a:p>
        </p:txBody>
      </p:sp>
      <p:sp>
        <p:nvSpPr>
          <p:cNvPr id="5" name="Slide Number Placeholder 4">
            <a:extLst>
              <a:ext uri="{FF2B5EF4-FFF2-40B4-BE49-F238E27FC236}">
                <a16:creationId xmlns:a16="http://schemas.microsoft.com/office/drawing/2014/main" id="{1DBEA62F-2927-47A3-AE70-47C0908F2DFF}"/>
              </a:ext>
            </a:extLst>
          </p:cNvPr>
          <p:cNvSpPr>
            <a:spLocks noGrp="1"/>
          </p:cNvSpPr>
          <p:nvPr>
            <p:ph type="sldNum" sz="quarter" idx="12"/>
          </p:nvPr>
        </p:nvSpPr>
        <p:spPr/>
        <p:txBody>
          <a:bodyPr/>
          <a:lstStyle/>
          <a:p>
            <a:fld id="{84B223FB-7D4E-4FB0-AD19-92C3719E8C03}" type="slidenum">
              <a:rPr lang="en-GB" smtClean="0"/>
              <a:t>23</a:t>
            </a:fld>
            <a:endParaRPr lang="en-GB"/>
          </a:p>
        </p:txBody>
      </p:sp>
      <p:sp>
        <p:nvSpPr>
          <p:cNvPr id="2" name="Title 1">
            <a:extLst>
              <a:ext uri="{FF2B5EF4-FFF2-40B4-BE49-F238E27FC236}">
                <a16:creationId xmlns:a16="http://schemas.microsoft.com/office/drawing/2014/main" id="{099783E1-ECCA-4255-A396-8E6D41CFA4C1}"/>
              </a:ext>
            </a:extLst>
          </p:cNvPr>
          <p:cNvSpPr>
            <a:spLocks noGrp="1"/>
          </p:cNvSpPr>
          <p:nvPr>
            <p:ph type="title" idx="4294967295"/>
          </p:nvPr>
        </p:nvSpPr>
        <p:spPr>
          <a:xfrm>
            <a:off x="0" y="609600"/>
            <a:ext cx="8596313" cy="365125"/>
          </a:xfrm>
        </p:spPr>
        <p:txBody>
          <a:bodyPr>
            <a:normAutofit fontScale="90000"/>
          </a:bodyPr>
          <a:lstStyle/>
          <a:p>
            <a:pPr algn="ctr"/>
            <a:endParaRPr lang="en-GB" dirty="0"/>
          </a:p>
        </p:txBody>
      </p:sp>
      <p:sp>
        <p:nvSpPr>
          <p:cNvPr id="6" name="Rectangle 5">
            <a:extLst>
              <a:ext uri="{FF2B5EF4-FFF2-40B4-BE49-F238E27FC236}">
                <a16:creationId xmlns:a16="http://schemas.microsoft.com/office/drawing/2014/main" id="{1FB81E28-E459-4959-9FD4-351D014543F0}"/>
              </a:ext>
            </a:extLst>
          </p:cNvPr>
          <p:cNvSpPr/>
          <p:nvPr/>
        </p:nvSpPr>
        <p:spPr>
          <a:xfrm>
            <a:off x="677334" y="1742969"/>
            <a:ext cx="10165603" cy="2585323"/>
          </a:xfrm>
          <a:prstGeom prst="rect">
            <a:avLst/>
          </a:prstGeom>
          <a:noFill/>
        </p:spPr>
        <p:txBody>
          <a:bodyPr wrap="none" lIns="91440" tIns="45720" rIns="91440" bIns="45720">
            <a:spAutoFit/>
          </a:bodyPr>
          <a:lstStyle/>
          <a:p>
            <a:pPr algn="ctr"/>
            <a:r>
              <a:rPr lang="en-GB" sz="5400" b="1" cap="none" spc="0" dirty="0">
                <a:ln w="22225">
                  <a:solidFill>
                    <a:schemeClr val="accent2"/>
                  </a:solidFill>
                  <a:prstDash val="solid"/>
                </a:ln>
                <a:solidFill>
                  <a:schemeClr val="accent2">
                    <a:lumMod val="40000"/>
                    <a:lumOff val="60000"/>
                  </a:schemeClr>
                </a:solidFill>
                <a:effectLst/>
              </a:rPr>
              <a:t>“People’s needs are best met, </a:t>
            </a:r>
          </a:p>
          <a:p>
            <a:pPr algn="ctr"/>
            <a:r>
              <a:rPr lang="en-GB" sz="5400" b="1" cap="none" spc="0" dirty="0">
                <a:ln w="22225">
                  <a:solidFill>
                    <a:schemeClr val="accent2"/>
                  </a:solidFill>
                  <a:prstDash val="solid"/>
                </a:ln>
                <a:solidFill>
                  <a:schemeClr val="accent2">
                    <a:lumMod val="40000"/>
                    <a:lumOff val="60000"/>
                  </a:schemeClr>
                </a:solidFill>
                <a:effectLst/>
              </a:rPr>
              <a:t>by people whose needs</a:t>
            </a:r>
          </a:p>
          <a:p>
            <a:pPr algn="ctr"/>
            <a:r>
              <a:rPr lang="en-GB" sz="5400" b="1" cap="none" spc="0" dirty="0">
                <a:ln w="22225">
                  <a:solidFill>
                    <a:schemeClr val="accent2"/>
                  </a:solidFill>
                  <a:prstDash val="solid"/>
                </a:ln>
                <a:solidFill>
                  <a:schemeClr val="accent2">
                    <a:lumMod val="40000"/>
                    <a:lumOff val="60000"/>
                  </a:schemeClr>
                </a:solidFill>
                <a:effectLst/>
              </a:rPr>
              <a:t> are met”</a:t>
            </a:r>
          </a:p>
        </p:txBody>
      </p:sp>
    </p:spTree>
    <p:extLst>
      <p:ext uri="{BB962C8B-B14F-4D97-AF65-F5344CB8AC3E}">
        <p14:creationId xmlns:p14="http://schemas.microsoft.com/office/powerpoint/2010/main" val="498043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931734-FBA0-416C-BD3F-7E3D59F7C9C4}"/>
              </a:ext>
            </a:extLst>
          </p:cNvPr>
          <p:cNvSpPr>
            <a:spLocks noGrp="1"/>
          </p:cNvSpPr>
          <p:nvPr>
            <p:ph type="title"/>
          </p:nvPr>
        </p:nvSpPr>
        <p:spPr>
          <a:xfrm>
            <a:off x="677334" y="320842"/>
            <a:ext cx="8596668" cy="919022"/>
          </a:xfrm>
        </p:spPr>
        <p:txBody>
          <a:bodyPr anchor="ctr">
            <a:normAutofit/>
          </a:bodyPr>
          <a:lstStyle/>
          <a:p>
            <a:r>
              <a:rPr lang="en-GB" sz="4400" dirty="0">
                <a:solidFill>
                  <a:schemeClr val="accent1">
                    <a:lumMod val="75000"/>
                  </a:schemeClr>
                </a:solidFill>
              </a:rPr>
              <a:t>Self Care</a:t>
            </a:r>
          </a:p>
        </p:txBody>
      </p:sp>
      <p:graphicFrame>
        <p:nvGraphicFramePr>
          <p:cNvPr id="34" name="Content Placeholder 8">
            <a:extLst>
              <a:ext uri="{FF2B5EF4-FFF2-40B4-BE49-F238E27FC236}">
                <a16:creationId xmlns:a16="http://schemas.microsoft.com/office/drawing/2014/main" id="{2CF2522E-6679-49CB-87F3-B4184D2D829F}"/>
              </a:ext>
            </a:extLst>
          </p:cNvPr>
          <p:cNvGraphicFramePr>
            <a:graphicFrameLocks noGrp="1"/>
          </p:cNvGraphicFramePr>
          <p:nvPr>
            <p:ph idx="1"/>
            <p:extLst>
              <p:ext uri="{D42A27DB-BD31-4B8C-83A1-F6EECF244321}">
                <p14:modId xmlns:p14="http://schemas.microsoft.com/office/powerpoint/2010/main" val="2886735941"/>
              </p:ext>
            </p:extLst>
          </p:nvPr>
        </p:nvGraphicFramePr>
        <p:xfrm>
          <a:off x="677862" y="1239864"/>
          <a:ext cx="10006179" cy="5008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a:extLst>
              <a:ext uri="{FF2B5EF4-FFF2-40B4-BE49-F238E27FC236}">
                <a16:creationId xmlns:a16="http://schemas.microsoft.com/office/drawing/2014/main" id="{F8393BC0-A690-4BAC-A610-D297286FB0B4}"/>
              </a:ext>
            </a:extLst>
          </p:cNvPr>
          <p:cNvSpPr>
            <a:spLocks noGrp="1"/>
          </p:cNvSpPr>
          <p:nvPr>
            <p:ph type="ftr" sz="quarter" idx="11"/>
          </p:nvPr>
        </p:nvSpPr>
        <p:spPr/>
        <p:txBody>
          <a:bodyPr>
            <a:normAutofit/>
          </a:bodyPr>
          <a:lstStyle/>
          <a:p>
            <a:pPr>
              <a:spcAft>
                <a:spcPts val="600"/>
              </a:spcAft>
            </a:pPr>
            <a:r>
              <a:rPr lang="en-GB">
                <a:solidFill>
                  <a:srgbClr val="FFFFFF"/>
                </a:solidFill>
              </a:rPr>
              <a:t>http://www.confab.org.uk/out-of-harm</a:t>
            </a:r>
          </a:p>
        </p:txBody>
      </p:sp>
      <p:sp>
        <p:nvSpPr>
          <p:cNvPr id="8" name="Slide Number Placeholder 7">
            <a:extLst>
              <a:ext uri="{FF2B5EF4-FFF2-40B4-BE49-F238E27FC236}">
                <a16:creationId xmlns:a16="http://schemas.microsoft.com/office/drawing/2014/main" id="{4849C21D-C663-4125-80F1-F30880ABC4D6}"/>
              </a:ext>
            </a:extLst>
          </p:cNvPr>
          <p:cNvSpPr>
            <a:spLocks noGrp="1"/>
          </p:cNvSpPr>
          <p:nvPr>
            <p:ph type="sldNum" sz="quarter" idx="12"/>
          </p:nvPr>
        </p:nvSpPr>
        <p:spPr/>
        <p:txBody>
          <a:bodyPr>
            <a:normAutofit/>
          </a:bodyPr>
          <a:lstStyle/>
          <a:p>
            <a:pPr>
              <a:spcAft>
                <a:spcPts val="600"/>
              </a:spcAft>
            </a:pPr>
            <a:fld id="{84B223FB-7D4E-4FB0-AD19-92C3719E8C03}" type="slidenum">
              <a:rPr lang="en-GB" smtClean="0">
                <a:solidFill>
                  <a:srgbClr val="FFFFFF"/>
                </a:solidFill>
              </a:rPr>
              <a:pPr>
                <a:spcAft>
                  <a:spcPts val="600"/>
                </a:spcAft>
              </a:pPr>
              <a:t>24</a:t>
            </a:fld>
            <a:endParaRPr lang="en-GB">
              <a:solidFill>
                <a:srgbClr val="FFFFFF"/>
              </a:solidFill>
            </a:endParaRPr>
          </a:p>
        </p:txBody>
      </p:sp>
      <p:sp>
        <p:nvSpPr>
          <p:cNvPr id="11" name="TextBox 10">
            <a:extLst>
              <a:ext uri="{FF2B5EF4-FFF2-40B4-BE49-F238E27FC236}">
                <a16:creationId xmlns:a16="http://schemas.microsoft.com/office/drawing/2014/main" id="{2F212315-B512-4880-9798-BAFA91DAA689}"/>
              </a:ext>
            </a:extLst>
          </p:cNvPr>
          <p:cNvSpPr txBox="1"/>
          <p:nvPr/>
        </p:nvSpPr>
        <p:spPr>
          <a:xfrm>
            <a:off x="9650920" y="6870700"/>
            <a:ext cx="2541080"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8" tooltip="https://www.flickr.com/photos/55524309@N05/5519749611">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9" tooltip="https://creativecommons.org/licenses/by-nc/3.0/">
                  <a:extLst>
                    <a:ext uri="{A12FA001-AC4F-418D-AE19-62706E023703}">
                      <ahyp:hlinkClr xmlns:ahyp="http://schemas.microsoft.com/office/drawing/2018/hyperlinkcolor" val="tx"/>
                    </a:ext>
                  </a:extLst>
                </a:hlinkClick>
              </a:rPr>
              <a:t>CC BY-NC</a:t>
            </a:r>
            <a:endParaRPr lang="en-GB" sz="700">
              <a:solidFill>
                <a:srgbClr val="FFFFFF"/>
              </a:solidFill>
            </a:endParaRPr>
          </a:p>
        </p:txBody>
      </p:sp>
    </p:spTree>
    <p:extLst>
      <p:ext uri="{BB962C8B-B14F-4D97-AF65-F5344CB8AC3E}">
        <p14:creationId xmlns:p14="http://schemas.microsoft.com/office/powerpoint/2010/main" val="4193394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F241EC6-F4D5-40E6-B4A4-92CEAD5604F9}"/>
              </a:ext>
            </a:extLst>
          </p:cNvPr>
          <p:cNvSpPr>
            <a:spLocks noGrp="1"/>
          </p:cNvSpPr>
          <p:nvPr>
            <p:ph idx="1"/>
          </p:nvPr>
        </p:nvSpPr>
        <p:spPr>
          <a:xfrm>
            <a:off x="677332" y="1658983"/>
            <a:ext cx="4155925" cy="2951381"/>
          </a:xfrm>
        </p:spPr>
        <p:txBody>
          <a:bodyPr>
            <a:normAutofit/>
          </a:bodyPr>
          <a:lstStyle/>
          <a:p>
            <a:pPr marL="0" indent="0" algn="just">
              <a:buNone/>
            </a:pPr>
            <a:r>
              <a:rPr lang="en-US" sz="2800" dirty="0"/>
              <a:t>Contact us for further info on full </a:t>
            </a:r>
            <a:r>
              <a:rPr lang="en-US" sz="2800"/>
              <a:t>and half-day </a:t>
            </a:r>
            <a:r>
              <a:rPr lang="en-US" sz="2800" dirty="0"/>
              <a:t>workshops</a:t>
            </a:r>
          </a:p>
          <a:p>
            <a:pPr marL="0" indent="0">
              <a:buNone/>
            </a:pPr>
            <a:endParaRPr lang="en-US" sz="2800" dirty="0"/>
          </a:p>
          <a:p>
            <a:pPr marL="0" indent="0">
              <a:buNone/>
            </a:pPr>
            <a:r>
              <a:rPr lang="en-US" sz="2800" dirty="0"/>
              <a:t>admin@confab.org.uk</a:t>
            </a:r>
          </a:p>
        </p:txBody>
      </p:sp>
      <p:pic>
        <p:nvPicPr>
          <p:cNvPr id="10" name="Content Placeholder 4">
            <a:extLst>
              <a:ext uri="{FF2B5EF4-FFF2-40B4-BE49-F238E27FC236}">
                <a16:creationId xmlns:a16="http://schemas.microsoft.com/office/drawing/2014/main" id="{E9BF9831-F69C-443C-8677-8ADC36F762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2962" y="1602451"/>
            <a:ext cx="3746767" cy="1826549"/>
          </a:xfrm>
          <a:prstGeom prst="rect">
            <a:avLst/>
          </a:prstGeom>
        </p:spPr>
      </p:pic>
      <p:sp>
        <p:nvSpPr>
          <p:cNvPr id="4" name="Footer Placeholder 3">
            <a:extLst>
              <a:ext uri="{FF2B5EF4-FFF2-40B4-BE49-F238E27FC236}">
                <a16:creationId xmlns:a16="http://schemas.microsoft.com/office/drawing/2014/main" id="{4487CACD-9C06-49C5-B74E-4EBE28FA269F}"/>
              </a:ext>
            </a:extLst>
          </p:cNvPr>
          <p:cNvSpPr>
            <a:spLocks noGrp="1"/>
          </p:cNvSpPr>
          <p:nvPr>
            <p:ph type="ftr" sz="quarter" idx="11"/>
          </p:nvPr>
        </p:nvSpPr>
        <p:spPr>
          <a:xfrm>
            <a:off x="677334" y="4610364"/>
            <a:ext cx="4410716" cy="771533"/>
          </a:xfrm>
        </p:spPr>
        <p:txBody>
          <a:bodyPr>
            <a:normAutofit/>
          </a:bodyPr>
          <a:lstStyle/>
          <a:p>
            <a:pPr>
              <a:spcAft>
                <a:spcPts val="600"/>
              </a:spcAft>
            </a:pPr>
            <a:r>
              <a:rPr lang="en-GB" sz="1800" dirty="0">
                <a:solidFill>
                  <a:schemeClr val="tx1"/>
                </a:solidFill>
              </a:rPr>
              <a:t>http://www.confab.org.uk/out-of-harm</a:t>
            </a:r>
          </a:p>
        </p:txBody>
      </p:sp>
      <p:sp>
        <p:nvSpPr>
          <p:cNvPr id="5" name="Slide Number Placeholder 4">
            <a:extLst>
              <a:ext uri="{FF2B5EF4-FFF2-40B4-BE49-F238E27FC236}">
                <a16:creationId xmlns:a16="http://schemas.microsoft.com/office/drawing/2014/main" id="{A9B8C751-F06E-4944-A3F9-BB5EB6B8E885}"/>
              </a:ext>
            </a:extLst>
          </p:cNvPr>
          <p:cNvSpPr>
            <a:spLocks noGrp="1"/>
          </p:cNvSpPr>
          <p:nvPr>
            <p:ph type="sldNum" sz="quarter" idx="12"/>
          </p:nvPr>
        </p:nvSpPr>
        <p:spPr>
          <a:xfrm>
            <a:off x="8590663" y="6041362"/>
            <a:ext cx="683339" cy="365125"/>
          </a:xfrm>
        </p:spPr>
        <p:txBody>
          <a:bodyPr>
            <a:normAutofit/>
          </a:bodyPr>
          <a:lstStyle/>
          <a:p>
            <a:pPr>
              <a:spcAft>
                <a:spcPts val="600"/>
              </a:spcAft>
            </a:pPr>
            <a:fld id="{84B223FB-7D4E-4FB0-AD19-92C3719E8C03}" type="slidenum">
              <a:rPr lang="en-GB" smtClean="0"/>
              <a:pPr>
                <a:spcAft>
                  <a:spcPts val="600"/>
                </a:spcAft>
              </a:pPr>
              <a:t>25</a:t>
            </a:fld>
            <a:endParaRPr lang="en-GB"/>
          </a:p>
        </p:txBody>
      </p:sp>
      <p:pic>
        <p:nvPicPr>
          <p:cNvPr id="7" name="Picture 6">
            <a:extLst>
              <a:ext uri="{FF2B5EF4-FFF2-40B4-BE49-F238E27FC236}">
                <a16:creationId xmlns:a16="http://schemas.microsoft.com/office/drawing/2014/main" id="{3937C6B0-1687-4068-80EF-B2EABD6DC8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4070" y="4346453"/>
            <a:ext cx="3944549" cy="1035444"/>
          </a:xfrm>
          <a:prstGeom prst="rect">
            <a:avLst/>
          </a:prstGeom>
        </p:spPr>
      </p:pic>
      <p:sp>
        <p:nvSpPr>
          <p:cNvPr id="6" name="Title 5">
            <a:extLst>
              <a:ext uri="{FF2B5EF4-FFF2-40B4-BE49-F238E27FC236}">
                <a16:creationId xmlns:a16="http://schemas.microsoft.com/office/drawing/2014/main" id="{03FC4642-1E3D-4993-B149-9CF24C0A84DC}"/>
              </a:ext>
            </a:extLst>
          </p:cNvPr>
          <p:cNvSpPr>
            <a:spLocks noGrp="1"/>
          </p:cNvSpPr>
          <p:nvPr>
            <p:ph type="title"/>
          </p:nvPr>
        </p:nvSpPr>
        <p:spPr>
          <a:xfrm>
            <a:off x="677334" y="609600"/>
            <a:ext cx="8596668" cy="434457"/>
          </a:xfrm>
        </p:spPr>
        <p:txBody>
          <a:bodyPr>
            <a:normAutofit fontScale="90000"/>
          </a:bodyPr>
          <a:lstStyle/>
          <a:p>
            <a:endParaRPr lang="en-GB" dirty="0"/>
          </a:p>
        </p:txBody>
      </p:sp>
    </p:spTree>
    <p:extLst>
      <p:ext uri="{BB962C8B-B14F-4D97-AF65-F5344CB8AC3E}">
        <p14:creationId xmlns:p14="http://schemas.microsoft.com/office/powerpoint/2010/main" val="1626779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075A4-4186-48E5-B2DB-92E0B0A6C035}"/>
              </a:ext>
            </a:extLst>
          </p:cNvPr>
          <p:cNvSpPr>
            <a:spLocks noGrp="1"/>
          </p:cNvSpPr>
          <p:nvPr>
            <p:ph type="title"/>
          </p:nvPr>
        </p:nvSpPr>
        <p:spPr>
          <a:xfrm>
            <a:off x="677334" y="609600"/>
            <a:ext cx="8596668" cy="1320800"/>
          </a:xfrm>
        </p:spPr>
        <p:txBody>
          <a:bodyPr anchor="t">
            <a:normAutofit/>
          </a:bodyPr>
          <a:lstStyle/>
          <a:p>
            <a:r>
              <a:rPr lang="en-GB" dirty="0"/>
              <a:t>Introductions</a:t>
            </a:r>
          </a:p>
        </p:txBody>
      </p:sp>
      <p:pic>
        <p:nvPicPr>
          <p:cNvPr id="20" name="Graphic 19" descr="Team">
            <a:extLst>
              <a:ext uri="{FF2B5EF4-FFF2-40B4-BE49-F238E27FC236}">
                <a16:creationId xmlns:a16="http://schemas.microsoft.com/office/drawing/2014/main" id="{F4D43DB0-1F74-4220-94A5-E6188D2537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7474" y="2159331"/>
            <a:ext cx="2915973" cy="2915973"/>
          </a:xfrm>
          <a:prstGeom prst="rect">
            <a:avLst/>
          </a:prstGeom>
        </p:spPr>
      </p:pic>
      <p:sp>
        <p:nvSpPr>
          <p:cNvPr id="16" name="Content Placeholder 15">
            <a:extLst>
              <a:ext uri="{FF2B5EF4-FFF2-40B4-BE49-F238E27FC236}">
                <a16:creationId xmlns:a16="http://schemas.microsoft.com/office/drawing/2014/main" id="{DE4515D8-1498-4B0F-A32F-908475F4FBB8}"/>
              </a:ext>
            </a:extLst>
          </p:cNvPr>
          <p:cNvSpPr>
            <a:spLocks noGrp="1"/>
          </p:cNvSpPr>
          <p:nvPr>
            <p:ph idx="1"/>
          </p:nvPr>
        </p:nvSpPr>
        <p:spPr>
          <a:xfrm>
            <a:off x="4063160" y="2160589"/>
            <a:ext cx="5207839" cy="3880773"/>
          </a:xfrm>
        </p:spPr>
        <p:txBody>
          <a:bodyPr>
            <a:normAutofit/>
          </a:bodyPr>
          <a:lstStyle/>
          <a:p>
            <a:r>
              <a:rPr lang="en-GB" sz="2400" dirty="0"/>
              <a:t>Who are we?</a:t>
            </a:r>
          </a:p>
          <a:p>
            <a:r>
              <a:rPr lang="en-GB" sz="2400" dirty="0"/>
              <a:t>What do we do?</a:t>
            </a:r>
          </a:p>
          <a:p>
            <a:r>
              <a:rPr lang="en-GB" sz="2400" dirty="0"/>
              <a:t>What are your best hopes for today?</a:t>
            </a:r>
          </a:p>
          <a:p>
            <a:r>
              <a:rPr lang="en-GB" sz="2400" dirty="0"/>
              <a:t>Safe space  </a:t>
            </a:r>
          </a:p>
          <a:p>
            <a:r>
              <a:rPr lang="en-GB" sz="2400" dirty="0"/>
              <a:t>Working together</a:t>
            </a:r>
          </a:p>
          <a:p>
            <a:endParaRPr lang="en-GB" dirty="0"/>
          </a:p>
          <a:p>
            <a:endParaRPr lang="en-GB" dirty="0"/>
          </a:p>
          <a:p>
            <a:endParaRPr lang="en-GB" dirty="0"/>
          </a:p>
        </p:txBody>
      </p:sp>
      <p:sp>
        <p:nvSpPr>
          <p:cNvPr id="10" name="Footer Placeholder 9">
            <a:extLst>
              <a:ext uri="{FF2B5EF4-FFF2-40B4-BE49-F238E27FC236}">
                <a16:creationId xmlns:a16="http://schemas.microsoft.com/office/drawing/2014/main" id="{B8566BA4-3325-48C5-942F-2DE9C26DCEB3}"/>
              </a:ext>
            </a:extLst>
          </p:cNvPr>
          <p:cNvSpPr>
            <a:spLocks noGrp="1"/>
          </p:cNvSpPr>
          <p:nvPr>
            <p:ph type="ftr" sz="quarter" idx="11"/>
          </p:nvPr>
        </p:nvSpPr>
        <p:spPr>
          <a:xfrm>
            <a:off x="677334" y="6041362"/>
            <a:ext cx="6297612" cy="365125"/>
          </a:xfrm>
        </p:spPr>
        <p:txBody>
          <a:bodyPr>
            <a:normAutofit/>
          </a:bodyPr>
          <a:lstStyle/>
          <a:p>
            <a:pPr>
              <a:spcAft>
                <a:spcPts val="600"/>
              </a:spcAft>
            </a:pPr>
            <a:r>
              <a:rPr lang="en-GB"/>
              <a:t>http://www.confab.org.uk/out-of-harm</a:t>
            </a:r>
          </a:p>
        </p:txBody>
      </p:sp>
      <p:sp>
        <p:nvSpPr>
          <p:cNvPr id="11" name="Slide Number Placeholder 10">
            <a:extLst>
              <a:ext uri="{FF2B5EF4-FFF2-40B4-BE49-F238E27FC236}">
                <a16:creationId xmlns:a16="http://schemas.microsoft.com/office/drawing/2014/main" id="{079FE897-2B2A-46C6-8417-3AD7B0AF1CA7}"/>
              </a:ext>
            </a:extLst>
          </p:cNvPr>
          <p:cNvSpPr>
            <a:spLocks noGrp="1"/>
          </p:cNvSpPr>
          <p:nvPr>
            <p:ph type="sldNum" sz="quarter" idx="12"/>
          </p:nvPr>
        </p:nvSpPr>
        <p:spPr>
          <a:xfrm>
            <a:off x="8590663" y="6041362"/>
            <a:ext cx="683339" cy="365125"/>
          </a:xfrm>
        </p:spPr>
        <p:txBody>
          <a:bodyPr>
            <a:normAutofit/>
          </a:bodyPr>
          <a:lstStyle/>
          <a:p>
            <a:pPr>
              <a:spcAft>
                <a:spcPts val="600"/>
              </a:spcAft>
            </a:pPr>
            <a:fld id="{84B223FB-7D4E-4FB0-AD19-92C3719E8C03}" type="slidenum">
              <a:rPr lang="en-GB" smtClean="0"/>
              <a:pPr>
                <a:spcAft>
                  <a:spcPts val="600"/>
                </a:spcAft>
              </a:pPr>
              <a:t>3</a:t>
            </a:fld>
            <a:endParaRPr lang="en-GB"/>
          </a:p>
        </p:txBody>
      </p:sp>
    </p:spTree>
    <p:extLst>
      <p:ext uri="{BB962C8B-B14F-4D97-AF65-F5344CB8AC3E}">
        <p14:creationId xmlns:p14="http://schemas.microsoft.com/office/powerpoint/2010/main" val="2166284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75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75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75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75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75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5C1463-1343-4FC5-8AA2-4B9B67DE9327}"/>
              </a:ext>
            </a:extLst>
          </p:cNvPr>
          <p:cNvSpPr>
            <a:spLocks noGrp="1"/>
          </p:cNvSpPr>
          <p:nvPr>
            <p:ph type="title"/>
          </p:nvPr>
        </p:nvSpPr>
        <p:spPr/>
        <p:txBody>
          <a:bodyPr>
            <a:normAutofit/>
          </a:bodyPr>
          <a:lstStyle/>
          <a:p>
            <a:r>
              <a:rPr lang="en-GB" sz="4400" dirty="0"/>
              <a:t>Aims and Outcomes</a:t>
            </a:r>
            <a:br>
              <a:rPr lang="en-GB" dirty="0"/>
            </a:br>
            <a:endParaRPr lang="en-GB" dirty="0"/>
          </a:p>
        </p:txBody>
      </p:sp>
      <p:sp>
        <p:nvSpPr>
          <p:cNvPr id="5" name="Content Placeholder 4">
            <a:extLst>
              <a:ext uri="{FF2B5EF4-FFF2-40B4-BE49-F238E27FC236}">
                <a16:creationId xmlns:a16="http://schemas.microsoft.com/office/drawing/2014/main" id="{1678C6EB-E901-4E3C-B809-698FF6B266BC}"/>
              </a:ext>
            </a:extLst>
          </p:cNvPr>
          <p:cNvSpPr>
            <a:spLocks noGrp="1"/>
          </p:cNvSpPr>
          <p:nvPr>
            <p:ph idx="1"/>
          </p:nvPr>
        </p:nvSpPr>
        <p:spPr>
          <a:xfrm>
            <a:off x="677334" y="1813303"/>
            <a:ext cx="8596668" cy="4228060"/>
          </a:xfrm>
        </p:spPr>
        <p:txBody>
          <a:bodyPr>
            <a:normAutofit/>
          </a:bodyPr>
          <a:lstStyle/>
          <a:p>
            <a:pPr marL="0" lvl="0" indent="0">
              <a:buNone/>
            </a:pPr>
            <a:r>
              <a:rPr lang="en-GB" b="1" dirty="0"/>
              <a:t>Aims</a:t>
            </a:r>
          </a:p>
          <a:p>
            <a:pPr lvl="0"/>
            <a:r>
              <a:rPr lang="en-GB" dirty="0"/>
              <a:t>Concise introduction to self-harm and young people</a:t>
            </a:r>
          </a:p>
          <a:p>
            <a:pPr lvl="0"/>
            <a:r>
              <a:rPr lang="en-GB" dirty="0"/>
              <a:t>Provide an understanding of the Toolkit and how to use it</a:t>
            </a:r>
          </a:p>
          <a:p>
            <a:pPr lvl="0"/>
            <a:r>
              <a:rPr lang="en-GB" dirty="0"/>
              <a:t>Enable alignment of the Conversation Guide to your service and role</a:t>
            </a:r>
          </a:p>
          <a:p>
            <a:pPr lvl="0"/>
            <a:r>
              <a:rPr lang="en-GB" dirty="0"/>
              <a:t>The role of confidentiality and Child Protection</a:t>
            </a:r>
          </a:p>
          <a:p>
            <a:r>
              <a:rPr lang="en-GB" dirty="0"/>
              <a:t>Closing discussion</a:t>
            </a:r>
          </a:p>
          <a:p>
            <a:endParaRPr lang="en-GB" dirty="0"/>
          </a:p>
          <a:p>
            <a:pPr marL="0" indent="0">
              <a:buNone/>
            </a:pPr>
            <a:r>
              <a:rPr lang="en-GB" b="1" dirty="0"/>
              <a:t>Outcomes</a:t>
            </a:r>
          </a:p>
          <a:p>
            <a:r>
              <a:rPr lang="en-GB" dirty="0"/>
              <a:t>By the end of the workshop you will have confidence in approaching the issue of self-harm with a young person you are concerned about</a:t>
            </a:r>
          </a:p>
        </p:txBody>
      </p:sp>
      <p:sp>
        <p:nvSpPr>
          <p:cNvPr id="6" name="Footer Placeholder 5">
            <a:extLst>
              <a:ext uri="{FF2B5EF4-FFF2-40B4-BE49-F238E27FC236}">
                <a16:creationId xmlns:a16="http://schemas.microsoft.com/office/drawing/2014/main" id="{79126F74-11AE-484D-9860-AF8C6891913C}"/>
              </a:ext>
            </a:extLst>
          </p:cNvPr>
          <p:cNvSpPr>
            <a:spLocks noGrp="1"/>
          </p:cNvSpPr>
          <p:nvPr>
            <p:ph type="ftr" sz="quarter" idx="11"/>
          </p:nvPr>
        </p:nvSpPr>
        <p:spPr>
          <a:xfrm>
            <a:off x="677334" y="6041362"/>
            <a:ext cx="6297612" cy="529919"/>
          </a:xfrm>
        </p:spPr>
        <p:txBody>
          <a:bodyPr/>
          <a:lstStyle/>
          <a:p>
            <a:r>
              <a:rPr lang="en-GB" dirty="0"/>
              <a:t>http://www.confab.org.uk/out-of-harm</a:t>
            </a:r>
          </a:p>
        </p:txBody>
      </p:sp>
      <p:sp>
        <p:nvSpPr>
          <p:cNvPr id="7" name="Slide Number Placeholder 6">
            <a:extLst>
              <a:ext uri="{FF2B5EF4-FFF2-40B4-BE49-F238E27FC236}">
                <a16:creationId xmlns:a16="http://schemas.microsoft.com/office/drawing/2014/main" id="{C241963D-A39D-4122-BAE4-DC73BC2539CD}"/>
              </a:ext>
            </a:extLst>
          </p:cNvPr>
          <p:cNvSpPr>
            <a:spLocks noGrp="1"/>
          </p:cNvSpPr>
          <p:nvPr>
            <p:ph type="sldNum" sz="quarter" idx="12"/>
          </p:nvPr>
        </p:nvSpPr>
        <p:spPr/>
        <p:txBody>
          <a:bodyPr/>
          <a:lstStyle/>
          <a:p>
            <a:fld id="{84B223FB-7D4E-4FB0-AD19-92C3719E8C03}" type="slidenum">
              <a:rPr lang="en-GB" smtClean="0"/>
              <a:t>4</a:t>
            </a:fld>
            <a:endParaRPr lang="en-GB"/>
          </a:p>
        </p:txBody>
      </p:sp>
    </p:spTree>
    <p:extLst>
      <p:ext uri="{BB962C8B-B14F-4D97-AF65-F5344CB8AC3E}">
        <p14:creationId xmlns:p14="http://schemas.microsoft.com/office/powerpoint/2010/main" val="2662388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1">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3">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15" name="Straight Connector 14">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AACF8A3B-416F-4D8A-9BB8-2CF740772237}"/>
              </a:ext>
            </a:extLst>
          </p:cNvPr>
          <p:cNvSpPr>
            <a:spLocks noGrp="1"/>
          </p:cNvSpPr>
          <p:nvPr>
            <p:ph type="title"/>
          </p:nvPr>
        </p:nvSpPr>
        <p:spPr>
          <a:xfrm>
            <a:off x="652481" y="1382486"/>
            <a:ext cx="3547581" cy="4093028"/>
          </a:xfrm>
        </p:spPr>
        <p:txBody>
          <a:bodyPr anchor="ctr">
            <a:normAutofit/>
          </a:bodyPr>
          <a:lstStyle/>
          <a:p>
            <a:r>
              <a:rPr lang="en-GB" sz="4100" dirty="0">
                <a:solidFill>
                  <a:schemeClr val="accent1">
                    <a:lumMod val="75000"/>
                  </a:schemeClr>
                </a:solidFill>
              </a:rPr>
              <a:t>Understanding Triggers</a:t>
            </a:r>
          </a:p>
        </p:txBody>
      </p:sp>
      <p:sp>
        <p:nvSpPr>
          <p:cNvPr id="29" name="Rectangle 24">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38BBBA09-A2CB-467A-BB64-329C572C662C}"/>
              </a:ext>
            </a:extLst>
          </p:cNvPr>
          <p:cNvSpPr>
            <a:spLocks noGrp="1"/>
          </p:cNvSpPr>
          <p:nvPr>
            <p:ph type="ftr" sz="quarter" idx="11"/>
          </p:nvPr>
        </p:nvSpPr>
        <p:spPr>
          <a:xfrm>
            <a:off x="4852544" y="6041362"/>
            <a:ext cx="5554200" cy="365125"/>
          </a:xfrm>
        </p:spPr>
        <p:txBody>
          <a:bodyPr>
            <a:normAutofit/>
          </a:bodyPr>
          <a:lstStyle/>
          <a:p>
            <a:pPr>
              <a:spcAft>
                <a:spcPts val="600"/>
              </a:spcAft>
            </a:pPr>
            <a:r>
              <a:rPr lang="en-GB">
                <a:solidFill>
                  <a:srgbClr val="FFFFFF"/>
                </a:solidFill>
              </a:rPr>
              <a:t>http://www.confab.org.uk/out-of-harm</a:t>
            </a:r>
          </a:p>
        </p:txBody>
      </p:sp>
      <p:sp>
        <p:nvSpPr>
          <p:cNvPr id="5" name="Slide Number Placeholder 4">
            <a:extLst>
              <a:ext uri="{FF2B5EF4-FFF2-40B4-BE49-F238E27FC236}">
                <a16:creationId xmlns:a16="http://schemas.microsoft.com/office/drawing/2014/main" id="{1755DC89-96F3-4200-9595-99D73B2A0291}"/>
              </a:ext>
            </a:extLst>
          </p:cNvPr>
          <p:cNvSpPr>
            <a:spLocks noGrp="1"/>
          </p:cNvSpPr>
          <p:nvPr>
            <p:ph type="sldNum" sz="quarter" idx="12"/>
          </p:nvPr>
        </p:nvSpPr>
        <p:spPr>
          <a:xfrm>
            <a:off x="10529090" y="6041362"/>
            <a:ext cx="683339" cy="365125"/>
          </a:xfrm>
        </p:spPr>
        <p:txBody>
          <a:bodyPr>
            <a:normAutofit/>
          </a:bodyPr>
          <a:lstStyle/>
          <a:p>
            <a:pPr>
              <a:spcAft>
                <a:spcPts val="600"/>
              </a:spcAft>
            </a:pPr>
            <a:fld id="{84B223FB-7D4E-4FB0-AD19-92C3719E8C03}" type="slidenum">
              <a:rPr lang="en-GB">
                <a:solidFill>
                  <a:srgbClr val="FFFFFF"/>
                </a:solidFill>
              </a:rPr>
              <a:pPr>
                <a:spcAft>
                  <a:spcPts val="600"/>
                </a:spcAft>
              </a:pPr>
              <a:t>5</a:t>
            </a:fld>
            <a:endParaRPr lang="en-GB">
              <a:solidFill>
                <a:srgbClr val="FFFFFF"/>
              </a:solidFill>
            </a:endParaRPr>
          </a:p>
        </p:txBody>
      </p:sp>
      <p:graphicFrame>
        <p:nvGraphicFramePr>
          <p:cNvPr id="7" name="Content Placeholder 2">
            <a:extLst>
              <a:ext uri="{FF2B5EF4-FFF2-40B4-BE49-F238E27FC236}">
                <a16:creationId xmlns:a16="http://schemas.microsoft.com/office/drawing/2014/main" id="{83B3F198-1B28-41AA-A480-D35ED398EB3D}"/>
              </a:ext>
            </a:extLst>
          </p:cNvPr>
          <p:cNvGraphicFramePr>
            <a:graphicFrameLocks noGrp="1"/>
          </p:cNvGraphicFramePr>
          <p:nvPr>
            <p:ph idx="1"/>
            <p:extLst>
              <p:ext uri="{D42A27DB-BD31-4B8C-83A1-F6EECF244321}">
                <p14:modId xmlns:p14="http://schemas.microsoft.com/office/powerpoint/2010/main" val="3490350883"/>
              </p:ext>
            </p:extLst>
          </p:nvPr>
        </p:nvGraphicFramePr>
        <p:xfrm>
          <a:off x="4526649" y="576834"/>
          <a:ext cx="7401344" cy="5147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0855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424AF-99EA-4221-8179-621D40AF26B2}"/>
              </a:ext>
            </a:extLst>
          </p:cNvPr>
          <p:cNvSpPr>
            <a:spLocks noGrp="1"/>
          </p:cNvSpPr>
          <p:nvPr>
            <p:ph type="title"/>
          </p:nvPr>
        </p:nvSpPr>
        <p:spPr/>
        <p:txBody>
          <a:bodyPr>
            <a:normAutofit/>
          </a:bodyPr>
          <a:lstStyle/>
          <a:p>
            <a:pPr algn="ctr"/>
            <a:r>
              <a:rPr lang="en-GB" sz="6000" dirty="0"/>
              <a:t>What is Self-Harm?</a:t>
            </a:r>
          </a:p>
        </p:txBody>
      </p:sp>
      <p:sp>
        <p:nvSpPr>
          <p:cNvPr id="3" name="Content Placeholder 2">
            <a:extLst>
              <a:ext uri="{FF2B5EF4-FFF2-40B4-BE49-F238E27FC236}">
                <a16:creationId xmlns:a16="http://schemas.microsoft.com/office/drawing/2014/main" id="{55E8F672-2C37-460A-9F27-B93581EF6A06}"/>
              </a:ext>
            </a:extLst>
          </p:cNvPr>
          <p:cNvSpPr>
            <a:spLocks noGrp="1"/>
          </p:cNvSpPr>
          <p:nvPr>
            <p:ph idx="1"/>
          </p:nvPr>
        </p:nvSpPr>
        <p:spPr/>
        <p:txBody>
          <a:bodyPr>
            <a:normAutofit/>
          </a:bodyPr>
          <a:lstStyle/>
          <a:p>
            <a:pPr marL="0" indent="0" algn="ctr">
              <a:buNone/>
            </a:pPr>
            <a:r>
              <a:rPr lang="en-GB" sz="3600" dirty="0"/>
              <a:t>“Self-harm is a symptom and coping strategy of emotional distress”</a:t>
            </a:r>
          </a:p>
          <a:p>
            <a:pPr marL="0" indent="0" algn="r">
              <a:buNone/>
            </a:pPr>
            <a:r>
              <a:rPr lang="en-GB" dirty="0"/>
              <a:t>~ Out of Harm Toolkit</a:t>
            </a:r>
          </a:p>
        </p:txBody>
      </p:sp>
      <p:sp>
        <p:nvSpPr>
          <p:cNvPr id="4" name="Footer Placeholder 3">
            <a:extLst>
              <a:ext uri="{FF2B5EF4-FFF2-40B4-BE49-F238E27FC236}">
                <a16:creationId xmlns:a16="http://schemas.microsoft.com/office/drawing/2014/main" id="{80E8F1C6-6B1E-49A2-BD9B-9FC55A73A679}"/>
              </a:ext>
            </a:extLst>
          </p:cNvPr>
          <p:cNvSpPr>
            <a:spLocks noGrp="1"/>
          </p:cNvSpPr>
          <p:nvPr>
            <p:ph type="ftr" sz="quarter" idx="11"/>
          </p:nvPr>
        </p:nvSpPr>
        <p:spPr/>
        <p:txBody>
          <a:bodyPr/>
          <a:lstStyle/>
          <a:p>
            <a:r>
              <a:rPr lang="en-GB"/>
              <a:t>http://www.confab.org.uk/out-of-harm</a:t>
            </a:r>
          </a:p>
        </p:txBody>
      </p:sp>
      <p:sp>
        <p:nvSpPr>
          <p:cNvPr id="5" name="Slide Number Placeholder 4">
            <a:extLst>
              <a:ext uri="{FF2B5EF4-FFF2-40B4-BE49-F238E27FC236}">
                <a16:creationId xmlns:a16="http://schemas.microsoft.com/office/drawing/2014/main" id="{B11C1B29-82C8-45E4-ADE8-02EECF3FBD93}"/>
              </a:ext>
            </a:extLst>
          </p:cNvPr>
          <p:cNvSpPr>
            <a:spLocks noGrp="1"/>
          </p:cNvSpPr>
          <p:nvPr>
            <p:ph type="sldNum" sz="quarter" idx="12"/>
          </p:nvPr>
        </p:nvSpPr>
        <p:spPr/>
        <p:txBody>
          <a:bodyPr/>
          <a:lstStyle/>
          <a:p>
            <a:fld id="{84B223FB-7D4E-4FB0-AD19-92C3719E8C03}" type="slidenum">
              <a:rPr lang="en-GB" smtClean="0"/>
              <a:t>6</a:t>
            </a:fld>
            <a:endParaRPr lang="en-GB"/>
          </a:p>
        </p:txBody>
      </p:sp>
    </p:spTree>
    <p:extLst>
      <p:ext uri="{BB962C8B-B14F-4D97-AF65-F5344CB8AC3E}">
        <p14:creationId xmlns:p14="http://schemas.microsoft.com/office/powerpoint/2010/main" val="4212010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7D213-079A-4F7C-8A1A-9ED3EB49C02F}"/>
              </a:ext>
            </a:extLst>
          </p:cNvPr>
          <p:cNvSpPr>
            <a:spLocks noGrp="1"/>
          </p:cNvSpPr>
          <p:nvPr>
            <p:ph type="title"/>
          </p:nvPr>
        </p:nvSpPr>
        <p:spPr>
          <a:xfrm>
            <a:off x="677334" y="609600"/>
            <a:ext cx="8596668" cy="1048719"/>
          </a:xfrm>
        </p:spPr>
        <p:txBody>
          <a:bodyPr>
            <a:normAutofit/>
          </a:bodyPr>
          <a:lstStyle/>
          <a:p>
            <a:r>
              <a:rPr lang="en-GB" sz="4400" dirty="0"/>
              <a:t>What is self-harm?</a:t>
            </a:r>
          </a:p>
        </p:txBody>
      </p:sp>
      <p:sp>
        <p:nvSpPr>
          <p:cNvPr id="3" name="Content Placeholder 2">
            <a:extLst>
              <a:ext uri="{FF2B5EF4-FFF2-40B4-BE49-F238E27FC236}">
                <a16:creationId xmlns:a16="http://schemas.microsoft.com/office/drawing/2014/main" id="{8DCF4DFF-D5CD-4E83-875E-4BA23C3B9AC5}"/>
              </a:ext>
            </a:extLst>
          </p:cNvPr>
          <p:cNvSpPr>
            <a:spLocks noGrp="1"/>
          </p:cNvSpPr>
          <p:nvPr>
            <p:ph idx="1"/>
          </p:nvPr>
        </p:nvSpPr>
        <p:spPr>
          <a:xfrm>
            <a:off x="677334" y="1658319"/>
            <a:ext cx="8596668" cy="4383043"/>
          </a:xfrm>
        </p:spPr>
        <p:txBody>
          <a:bodyPr>
            <a:normAutofit/>
          </a:bodyPr>
          <a:lstStyle/>
          <a:p>
            <a:r>
              <a:rPr lang="en-GB" dirty="0"/>
              <a:t>Self-harm is harming yourself on purpose. </a:t>
            </a:r>
          </a:p>
          <a:p>
            <a:r>
              <a:rPr lang="en-GB" dirty="0"/>
              <a:t>Self-harm isn’t a mental illness but it is often linked to mental distress </a:t>
            </a:r>
          </a:p>
          <a:p>
            <a:r>
              <a:rPr lang="en-GB" dirty="0"/>
              <a:t>There are lots of reasons why people self-harm. It could be because of feelings or thoughts that are difficult to deal with.</a:t>
            </a:r>
          </a:p>
          <a:p>
            <a:r>
              <a:rPr lang="en-GB" dirty="0"/>
              <a:t>Some people self-harm because it feels like a method for releasing tension. It’s a physical pain you can deal with, rather than a feeling or emotion that can be hard to cope with.</a:t>
            </a:r>
          </a:p>
          <a:p>
            <a:r>
              <a:rPr lang="en-GB" dirty="0"/>
              <a:t>Self-harm can also be used as a way of punishing yourself for something you feel bad about.</a:t>
            </a:r>
          </a:p>
          <a:p>
            <a:r>
              <a:rPr lang="en-GB" dirty="0"/>
              <a:t>Sometimes people self-harm because they feel alone or angry or not good enough. Self-harm can be really personal and complicated, so it’s okay if you don’t know the reasons behind self-harm.</a:t>
            </a:r>
          </a:p>
          <a:p>
            <a:endParaRPr lang="en-GB" dirty="0"/>
          </a:p>
        </p:txBody>
      </p:sp>
      <p:sp>
        <p:nvSpPr>
          <p:cNvPr id="4" name="Footer Placeholder 3">
            <a:extLst>
              <a:ext uri="{FF2B5EF4-FFF2-40B4-BE49-F238E27FC236}">
                <a16:creationId xmlns:a16="http://schemas.microsoft.com/office/drawing/2014/main" id="{A28986D1-D88E-4DF6-A473-8A4D6C86670D}"/>
              </a:ext>
            </a:extLst>
          </p:cNvPr>
          <p:cNvSpPr>
            <a:spLocks noGrp="1"/>
          </p:cNvSpPr>
          <p:nvPr>
            <p:ph type="ftr" sz="quarter" idx="11"/>
          </p:nvPr>
        </p:nvSpPr>
        <p:spPr/>
        <p:txBody>
          <a:bodyPr/>
          <a:lstStyle/>
          <a:p>
            <a:r>
              <a:rPr lang="en-GB"/>
              <a:t>http://www.confab.org.uk/out-of-harm</a:t>
            </a:r>
          </a:p>
        </p:txBody>
      </p:sp>
      <p:sp>
        <p:nvSpPr>
          <p:cNvPr id="5" name="Slide Number Placeholder 4">
            <a:extLst>
              <a:ext uri="{FF2B5EF4-FFF2-40B4-BE49-F238E27FC236}">
                <a16:creationId xmlns:a16="http://schemas.microsoft.com/office/drawing/2014/main" id="{6A0261E2-F85A-462A-9300-E84472DC8FB0}"/>
              </a:ext>
            </a:extLst>
          </p:cNvPr>
          <p:cNvSpPr>
            <a:spLocks noGrp="1"/>
          </p:cNvSpPr>
          <p:nvPr>
            <p:ph type="sldNum" sz="quarter" idx="12"/>
          </p:nvPr>
        </p:nvSpPr>
        <p:spPr/>
        <p:txBody>
          <a:bodyPr/>
          <a:lstStyle/>
          <a:p>
            <a:fld id="{84B223FB-7D4E-4FB0-AD19-92C3719E8C03}" type="slidenum">
              <a:rPr lang="en-GB" smtClean="0"/>
              <a:t>7</a:t>
            </a:fld>
            <a:endParaRPr lang="en-GB"/>
          </a:p>
        </p:txBody>
      </p:sp>
    </p:spTree>
    <p:extLst>
      <p:ext uri="{BB962C8B-B14F-4D97-AF65-F5344CB8AC3E}">
        <p14:creationId xmlns:p14="http://schemas.microsoft.com/office/powerpoint/2010/main" val="538038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2640A-9B8C-4A3E-B81B-DF4053FB5475}"/>
              </a:ext>
            </a:extLst>
          </p:cNvPr>
          <p:cNvSpPr>
            <a:spLocks noGrp="1"/>
          </p:cNvSpPr>
          <p:nvPr>
            <p:ph type="title"/>
          </p:nvPr>
        </p:nvSpPr>
        <p:spPr/>
        <p:txBody>
          <a:bodyPr>
            <a:normAutofit/>
          </a:bodyPr>
          <a:lstStyle/>
          <a:p>
            <a:r>
              <a:rPr lang="en-GB" sz="4400" dirty="0"/>
              <a:t>Types of Self-Harm?</a:t>
            </a:r>
          </a:p>
        </p:txBody>
      </p:sp>
      <p:sp>
        <p:nvSpPr>
          <p:cNvPr id="3" name="Content Placeholder 2">
            <a:extLst>
              <a:ext uri="{FF2B5EF4-FFF2-40B4-BE49-F238E27FC236}">
                <a16:creationId xmlns:a16="http://schemas.microsoft.com/office/drawing/2014/main" id="{4F39BC04-66D4-49DE-986C-5B917FC8EEC2}"/>
              </a:ext>
            </a:extLst>
          </p:cNvPr>
          <p:cNvSpPr>
            <a:spLocks noGrp="1"/>
          </p:cNvSpPr>
          <p:nvPr>
            <p:ph idx="1"/>
          </p:nvPr>
        </p:nvSpPr>
        <p:spPr>
          <a:xfrm>
            <a:off x="677334" y="1930400"/>
            <a:ext cx="8596668" cy="4110962"/>
          </a:xfrm>
        </p:spPr>
        <p:txBody>
          <a:bodyPr/>
          <a:lstStyle/>
          <a:p>
            <a:r>
              <a:rPr lang="en-GB" sz="2000" dirty="0"/>
              <a:t>There are lots of different ways someone could self-harm, including:</a:t>
            </a:r>
          </a:p>
          <a:p>
            <a:r>
              <a:rPr lang="en-GB" sz="2000" dirty="0"/>
              <a:t>cutting or scratching</a:t>
            </a:r>
          </a:p>
          <a:p>
            <a:r>
              <a:rPr lang="en-GB" sz="2000" dirty="0"/>
              <a:t>causing bruises</a:t>
            </a:r>
          </a:p>
          <a:p>
            <a:r>
              <a:rPr lang="en-GB" sz="2000" dirty="0"/>
              <a:t>banging their head against a wall</a:t>
            </a:r>
          </a:p>
          <a:p>
            <a:r>
              <a:rPr lang="en-GB" sz="2000" dirty="0"/>
              <a:t>punching a wall </a:t>
            </a:r>
          </a:p>
          <a:p>
            <a:r>
              <a:rPr lang="en-GB" sz="2000" dirty="0"/>
              <a:t>pulling out their hair</a:t>
            </a:r>
          </a:p>
          <a:p>
            <a:r>
              <a:rPr lang="en-GB" sz="2000" dirty="0"/>
              <a:t>burning</a:t>
            </a:r>
          </a:p>
          <a:p>
            <a:r>
              <a:rPr lang="en-GB" sz="2000" dirty="0"/>
              <a:t>falling over on purpose</a:t>
            </a:r>
          </a:p>
          <a:p>
            <a:r>
              <a:rPr lang="en-GB" sz="2000" dirty="0"/>
              <a:t>breaking a bone on purpose. </a:t>
            </a:r>
          </a:p>
          <a:p>
            <a:endParaRPr lang="en-GB" dirty="0"/>
          </a:p>
        </p:txBody>
      </p:sp>
      <p:sp>
        <p:nvSpPr>
          <p:cNvPr id="4" name="Footer Placeholder 3">
            <a:extLst>
              <a:ext uri="{FF2B5EF4-FFF2-40B4-BE49-F238E27FC236}">
                <a16:creationId xmlns:a16="http://schemas.microsoft.com/office/drawing/2014/main" id="{4FCA373E-1A32-46A3-9CC6-D1564041138D}"/>
              </a:ext>
            </a:extLst>
          </p:cNvPr>
          <p:cNvSpPr>
            <a:spLocks noGrp="1"/>
          </p:cNvSpPr>
          <p:nvPr>
            <p:ph type="ftr" sz="quarter" idx="11"/>
          </p:nvPr>
        </p:nvSpPr>
        <p:spPr/>
        <p:txBody>
          <a:bodyPr/>
          <a:lstStyle/>
          <a:p>
            <a:r>
              <a:rPr lang="en-GB"/>
              <a:t>http://www.confab.org.uk/out-of-harm</a:t>
            </a:r>
          </a:p>
        </p:txBody>
      </p:sp>
      <p:sp>
        <p:nvSpPr>
          <p:cNvPr id="5" name="Slide Number Placeholder 4">
            <a:extLst>
              <a:ext uri="{FF2B5EF4-FFF2-40B4-BE49-F238E27FC236}">
                <a16:creationId xmlns:a16="http://schemas.microsoft.com/office/drawing/2014/main" id="{17ABEC97-D846-494F-A493-41AF62AEBE27}"/>
              </a:ext>
            </a:extLst>
          </p:cNvPr>
          <p:cNvSpPr>
            <a:spLocks noGrp="1"/>
          </p:cNvSpPr>
          <p:nvPr>
            <p:ph type="sldNum" sz="quarter" idx="12"/>
          </p:nvPr>
        </p:nvSpPr>
        <p:spPr/>
        <p:txBody>
          <a:bodyPr/>
          <a:lstStyle/>
          <a:p>
            <a:fld id="{84B223FB-7D4E-4FB0-AD19-92C3719E8C03}" type="slidenum">
              <a:rPr lang="en-GB" smtClean="0"/>
              <a:t>8</a:t>
            </a:fld>
            <a:endParaRPr lang="en-GB"/>
          </a:p>
        </p:txBody>
      </p:sp>
    </p:spTree>
    <p:extLst>
      <p:ext uri="{BB962C8B-B14F-4D97-AF65-F5344CB8AC3E}">
        <p14:creationId xmlns:p14="http://schemas.microsoft.com/office/powerpoint/2010/main" val="1489423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A close up of text on a white background&#10;&#10;Description automatically generated">
            <a:extLst>
              <a:ext uri="{FF2B5EF4-FFF2-40B4-BE49-F238E27FC236}">
                <a16:creationId xmlns:a16="http://schemas.microsoft.com/office/drawing/2014/main" id="{35F5D183-3F4F-4A19-9564-7F481EF8F066}"/>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t="21911" b="14168"/>
          <a:stretch/>
        </p:blipFill>
        <p:spPr>
          <a:xfrm>
            <a:off x="20" y="10"/>
            <a:ext cx="12191980" cy="6857990"/>
          </a:xfrm>
          <a:prstGeom prst="rect">
            <a:avLst/>
          </a:prstGeom>
        </p:spPr>
      </p:pic>
      <p:sp>
        <p:nvSpPr>
          <p:cNvPr id="12" name="Freeform: Shape 11">
            <a:extLst>
              <a:ext uri="{FF2B5EF4-FFF2-40B4-BE49-F238E27FC236}">
                <a16:creationId xmlns:a16="http://schemas.microsoft.com/office/drawing/2014/main" id="{85C2136B-77EC-41E9-BDB6-58A4AE142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33800"/>
            <a:ext cx="762000" cy="3124200"/>
          </a:xfrm>
          <a:custGeom>
            <a:avLst/>
            <a:gdLst>
              <a:gd name="connsiteX0" fmla="*/ 0 w 762000"/>
              <a:gd name="connsiteY0" fmla="*/ 0 h 3124200"/>
              <a:gd name="connsiteX1" fmla="*/ 762000 w 762000"/>
              <a:gd name="connsiteY1" fmla="*/ 3124200 h 3124200"/>
              <a:gd name="connsiteX2" fmla="*/ 0 w 762000"/>
              <a:gd name="connsiteY2" fmla="*/ 3124200 h 3124200"/>
            </a:gdLst>
            <a:ahLst/>
            <a:cxnLst>
              <a:cxn ang="0">
                <a:pos x="connsiteX0" y="connsiteY0"/>
              </a:cxn>
              <a:cxn ang="0">
                <a:pos x="connsiteX1" y="connsiteY1"/>
              </a:cxn>
              <a:cxn ang="0">
                <a:pos x="connsiteX2" y="connsiteY2"/>
              </a:cxn>
            </a:cxnLst>
            <a:rect l="l" t="t" r="r" b="b"/>
            <a:pathLst>
              <a:path w="762000" h="3124200">
                <a:moveTo>
                  <a:pt x="0" y="0"/>
                </a:moveTo>
                <a:lnTo>
                  <a:pt x="762000" y="3124200"/>
                </a:lnTo>
                <a:lnTo>
                  <a:pt x="0" y="3124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4" name="Straight Connector 13">
            <a:extLst>
              <a:ext uri="{FF2B5EF4-FFF2-40B4-BE49-F238E27FC236}">
                <a16:creationId xmlns:a16="http://schemas.microsoft.com/office/drawing/2014/main" id="{E55891F3-A5E2-4418-8950-25FA2B7312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274002" y="4502552"/>
            <a:ext cx="2917998" cy="23554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B1FCEB1-A7E1-417C-A7EF-AA30D5A085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3500" y="-16625"/>
            <a:ext cx="2667482" cy="68746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reeform: Shape 17">
            <a:extLst>
              <a:ext uri="{FF2B5EF4-FFF2-40B4-BE49-F238E27FC236}">
                <a16:creationId xmlns:a16="http://schemas.microsoft.com/office/drawing/2014/main" id="{7FBCF2A6-1F18-4B68-B5D2-5B763ED4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923" y="-16625"/>
            <a:ext cx="1269077" cy="6874625"/>
          </a:xfrm>
          <a:custGeom>
            <a:avLst/>
            <a:gdLst>
              <a:gd name="connsiteX0" fmla="*/ 714894 w 1269077"/>
              <a:gd name="connsiteY0" fmla="*/ 0 h 6874625"/>
              <a:gd name="connsiteX1" fmla="*/ 1269077 w 1269077"/>
              <a:gd name="connsiteY1" fmla="*/ 16625 h 6874625"/>
              <a:gd name="connsiteX2" fmla="*/ 1269077 w 1269077"/>
              <a:gd name="connsiteY2" fmla="*/ 6874625 h 6874625"/>
              <a:gd name="connsiteX3" fmla="*/ 0 w 1269077"/>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269077" h="6874625">
                <a:moveTo>
                  <a:pt x="714894" y="0"/>
                </a:moveTo>
                <a:lnTo>
                  <a:pt x="1269077" y="16625"/>
                </a:lnTo>
                <a:lnTo>
                  <a:pt x="1269077" y="6874625"/>
                </a:lnTo>
                <a:lnTo>
                  <a:pt x="0" y="6874625"/>
                </a:lnTo>
                <a:close/>
              </a:path>
            </a:pathLst>
          </a:cu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F3A27FB-A693-4A75-951E-0C77CD98F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374" y="-16624"/>
            <a:ext cx="1983626" cy="6874625"/>
          </a:xfrm>
          <a:custGeom>
            <a:avLst/>
            <a:gdLst>
              <a:gd name="connsiteX0" fmla="*/ 0 w 1983626"/>
              <a:gd name="connsiteY0" fmla="*/ 0 h 6874625"/>
              <a:gd name="connsiteX1" fmla="*/ 1983626 w 1983626"/>
              <a:gd name="connsiteY1" fmla="*/ 0 h 6874625"/>
              <a:gd name="connsiteX2" fmla="*/ 1983626 w 1983626"/>
              <a:gd name="connsiteY2" fmla="*/ 6874625 h 6874625"/>
              <a:gd name="connsiteX3" fmla="*/ 1522181 w 1983626"/>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983626" h="6874625">
                <a:moveTo>
                  <a:pt x="0" y="0"/>
                </a:moveTo>
                <a:lnTo>
                  <a:pt x="1983626" y="0"/>
                </a:lnTo>
                <a:lnTo>
                  <a:pt x="1983626" y="6874625"/>
                </a:lnTo>
                <a:lnTo>
                  <a:pt x="1522181" y="6874625"/>
                </a:lnTo>
                <a:close/>
              </a:path>
            </a:pathLst>
          </a:cu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104443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1657</Words>
  <Application>Microsoft Office PowerPoint</Application>
  <PresentationFormat>Widescreen</PresentationFormat>
  <Paragraphs>244</Paragraphs>
  <Slides>25</Slides>
  <Notes>23</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Calibri Light</vt:lpstr>
      <vt:lpstr>Trebuchet MS</vt:lpstr>
      <vt:lpstr>Wingdings 3</vt:lpstr>
      <vt:lpstr>Facet</vt:lpstr>
      <vt:lpstr>Custom Design</vt:lpstr>
      <vt:lpstr>Welcome   Out of Harm The Toolkit</vt:lpstr>
      <vt:lpstr>Housekeeping</vt:lpstr>
      <vt:lpstr>Introductions</vt:lpstr>
      <vt:lpstr>Aims and Outcomes </vt:lpstr>
      <vt:lpstr>Understanding Triggers</vt:lpstr>
      <vt:lpstr>What is Self-Harm?</vt:lpstr>
      <vt:lpstr>What is self-harm?</vt:lpstr>
      <vt:lpstr>Types of Self-Harm?</vt:lpstr>
      <vt:lpstr>PowerPoint Presentation</vt:lpstr>
      <vt:lpstr>The Conversation Guide</vt:lpstr>
      <vt:lpstr>PowerPoint Presentation</vt:lpstr>
      <vt:lpstr>Step 1. Opening Up</vt:lpstr>
      <vt:lpstr>Step 2. Acknowledging</vt:lpstr>
      <vt:lpstr>Brene Brown on Empathy</vt:lpstr>
      <vt:lpstr>Step 4. Exploring</vt:lpstr>
      <vt:lpstr>Step 5. Closing</vt:lpstr>
      <vt:lpstr>PowerPoint Presentation</vt:lpstr>
      <vt:lpstr>3. Confidentiality and Child Protection</vt:lpstr>
      <vt:lpstr>Scenarios</vt:lpstr>
      <vt:lpstr>PowerPoint Presentation</vt:lpstr>
      <vt:lpstr>Positive Coping Strategies</vt:lpstr>
      <vt:lpstr>“All behaviour is communication” </vt:lpstr>
      <vt:lpstr>PowerPoint Presentation</vt:lpstr>
      <vt:lpstr>Self Care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Out of Harm The Toolkit</dc:title>
  <dc:creator>wendy woolfson</dc:creator>
  <cp:lastModifiedBy>Susie White</cp:lastModifiedBy>
  <cp:revision>8</cp:revision>
  <dcterms:created xsi:type="dcterms:W3CDTF">2019-01-15T21:50:05Z</dcterms:created>
  <dcterms:modified xsi:type="dcterms:W3CDTF">2019-01-22T13:46:09Z</dcterms:modified>
</cp:coreProperties>
</file>